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1"/>
  </p:sldMasterIdLst>
  <p:notesMasterIdLst>
    <p:notesMasterId r:id="rId12"/>
  </p:notesMasterIdLst>
  <p:sldIdLst>
    <p:sldId id="256" r:id="rId2"/>
    <p:sldId id="257" r:id="rId3"/>
    <p:sldId id="340" r:id="rId4"/>
    <p:sldId id="258" r:id="rId5"/>
    <p:sldId id="262" r:id="rId6"/>
    <p:sldId id="341" r:id="rId7"/>
    <p:sldId id="342" r:id="rId8"/>
    <p:sldId id="343" r:id="rId9"/>
    <p:sldId id="344" r:id="rId10"/>
    <p:sldId id="345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BEDA54-0EDA-42CC-8A91-521EECD91613}" v="86" dt="2025-04-07T02:43:20.479"/>
  </p1510:revLst>
</p1510:revInfo>
</file>

<file path=ppt/tableStyles.xml><?xml version="1.0" encoding="utf-8"?>
<a:tblStyleLst xmlns:a="http://schemas.openxmlformats.org/drawingml/2006/main" def="{75845D55-697E-470E-812B-10AB9DE328BA}">
  <a:tblStyle styleId="{75845D55-697E-470E-812B-10AB9DE328B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inho Melo" userId="ab6066b4f626b577" providerId="LiveId" clId="{5CBEDA54-0EDA-42CC-8A91-521EECD91613}"/>
    <pc:docChg chg="custSel addSld delSld modSld">
      <pc:chgData name="Paulinho Melo" userId="ab6066b4f626b577" providerId="LiveId" clId="{5CBEDA54-0EDA-42CC-8A91-521EECD91613}" dt="2025-04-07T02:49:53.706" v="738" actId="1035"/>
      <pc:docMkLst>
        <pc:docMk/>
      </pc:docMkLst>
      <pc:sldChg chg="addSp delSp modSp new mod">
        <pc:chgData name="Paulinho Melo" userId="ab6066b4f626b577" providerId="LiveId" clId="{5CBEDA54-0EDA-42CC-8A91-521EECD91613}" dt="2025-04-07T02:24:39.745" v="382" actId="1076"/>
        <pc:sldMkLst>
          <pc:docMk/>
          <pc:sldMk cId="2645722589" sldId="341"/>
        </pc:sldMkLst>
        <pc:spChg chg="del mod">
          <ac:chgData name="Paulinho Melo" userId="ab6066b4f626b577" providerId="LiveId" clId="{5CBEDA54-0EDA-42CC-8A91-521EECD91613}" dt="2025-04-07T02:00:57.882" v="11" actId="478"/>
          <ac:spMkLst>
            <pc:docMk/>
            <pc:sldMk cId="2645722589" sldId="341"/>
            <ac:spMk id="2" creationId="{3C9A92B1-97C5-10A3-1A3C-BCB310515633}"/>
          </ac:spMkLst>
        </pc:spChg>
        <pc:spChg chg="del mod">
          <ac:chgData name="Paulinho Melo" userId="ab6066b4f626b577" providerId="LiveId" clId="{5CBEDA54-0EDA-42CC-8A91-521EECD91613}" dt="2025-04-07T02:14:54.598" v="334" actId="478"/>
          <ac:spMkLst>
            <pc:docMk/>
            <pc:sldMk cId="2645722589" sldId="341"/>
            <ac:spMk id="3" creationId="{52BB5D67-6661-654D-582B-33A812B2A104}"/>
          </ac:spMkLst>
        </pc:spChg>
        <pc:spChg chg="mod">
          <ac:chgData name="Paulinho Melo" userId="ab6066b4f626b577" providerId="LiveId" clId="{5CBEDA54-0EDA-42CC-8A91-521EECD91613}" dt="2025-04-07T02:13:36.849" v="314" actId="1076"/>
          <ac:spMkLst>
            <pc:docMk/>
            <pc:sldMk cId="2645722589" sldId="341"/>
            <ac:spMk id="4" creationId="{5289C2C9-4B17-983C-2AC9-FE804040CA82}"/>
          </ac:spMkLst>
        </pc:spChg>
        <pc:spChg chg="mod">
          <ac:chgData name="Paulinho Melo" userId="ab6066b4f626b577" providerId="LiveId" clId="{5CBEDA54-0EDA-42CC-8A91-521EECD91613}" dt="2025-04-07T02:16:02.190" v="347" actId="1076"/>
          <ac:spMkLst>
            <pc:docMk/>
            <pc:sldMk cId="2645722589" sldId="341"/>
            <ac:spMk id="5" creationId="{76D0673B-9B33-7469-4DEB-3F875554AA78}"/>
          </ac:spMkLst>
        </pc:spChg>
        <pc:spChg chg="mod">
          <ac:chgData name="Paulinho Melo" userId="ab6066b4f626b577" providerId="LiveId" clId="{5CBEDA54-0EDA-42CC-8A91-521EECD91613}" dt="2025-04-07T01:57:54.024" v="5"/>
          <ac:spMkLst>
            <pc:docMk/>
            <pc:sldMk cId="2645722589" sldId="341"/>
            <ac:spMk id="6" creationId="{E266191C-18F4-560B-E890-BB5DF9AB7C66}"/>
          </ac:spMkLst>
        </pc:spChg>
        <pc:spChg chg="add del mod">
          <ac:chgData name="Paulinho Melo" userId="ab6066b4f626b577" providerId="LiveId" clId="{5CBEDA54-0EDA-42CC-8A91-521EECD91613}" dt="2025-04-07T02:00:59.514" v="12"/>
          <ac:spMkLst>
            <pc:docMk/>
            <pc:sldMk cId="2645722589" sldId="341"/>
            <ac:spMk id="8" creationId="{869D1EA0-0588-DD87-FE89-E520ADE1A74A}"/>
          </ac:spMkLst>
        </pc:spChg>
        <pc:spChg chg="add del mod">
          <ac:chgData name="Paulinho Melo" userId="ab6066b4f626b577" providerId="LiveId" clId="{5CBEDA54-0EDA-42CC-8A91-521EECD91613}" dt="2025-04-07T02:15:43.309" v="341" actId="478"/>
          <ac:spMkLst>
            <pc:docMk/>
            <pc:sldMk cId="2645722589" sldId="341"/>
            <ac:spMk id="9" creationId="{B0DF47D4-CC25-6B74-2CC7-C54E399F7BE3}"/>
          </ac:spMkLst>
        </pc:spChg>
        <pc:spChg chg="add mod">
          <ac:chgData name="Paulinho Melo" userId="ab6066b4f626b577" providerId="LiveId" clId="{5CBEDA54-0EDA-42CC-8A91-521EECD91613}" dt="2025-04-07T02:16:04.049" v="348" actId="122"/>
          <ac:spMkLst>
            <pc:docMk/>
            <pc:sldMk cId="2645722589" sldId="341"/>
            <ac:spMk id="10" creationId="{AB37AD9B-541D-F7EA-9391-54052127D496}"/>
          </ac:spMkLst>
        </pc:spChg>
        <pc:spChg chg="add del mod">
          <ac:chgData name="Paulinho Melo" userId="ab6066b4f626b577" providerId="LiveId" clId="{5CBEDA54-0EDA-42CC-8A91-521EECD91613}" dt="2025-04-07T02:04:31.312" v="104" actId="478"/>
          <ac:spMkLst>
            <pc:docMk/>
            <pc:sldMk cId="2645722589" sldId="341"/>
            <ac:spMk id="12" creationId="{62C7C1D8-1145-5653-63DA-026242381555}"/>
          </ac:spMkLst>
        </pc:spChg>
        <pc:spChg chg="add del mod">
          <ac:chgData name="Paulinho Melo" userId="ab6066b4f626b577" providerId="LiveId" clId="{5CBEDA54-0EDA-42CC-8A91-521EECD91613}" dt="2025-04-07T02:02:47.006" v="63" actId="478"/>
          <ac:spMkLst>
            <pc:docMk/>
            <pc:sldMk cId="2645722589" sldId="341"/>
            <ac:spMk id="14" creationId="{3E3EDBE4-D78C-6E6E-A283-C6F5D00F401E}"/>
          </ac:spMkLst>
        </pc:spChg>
        <pc:spChg chg="add mod">
          <ac:chgData name="Paulinho Melo" userId="ab6066b4f626b577" providerId="LiveId" clId="{5CBEDA54-0EDA-42CC-8A91-521EECD91613}" dt="2025-04-07T02:13:54.070" v="322" actId="1076"/>
          <ac:spMkLst>
            <pc:docMk/>
            <pc:sldMk cId="2645722589" sldId="341"/>
            <ac:spMk id="15" creationId="{130B30D1-A579-5387-E148-114A7C3F5993}"/>
          </ac:spMkLst>
        </pc:spChg>
        <pc:spChg chg="add mod">
          <ac:chgData name="Paulinho Melo" userId="ab6066b4f626b577" providerId="LiveId" clId="{5CBEDA54-0EDA-42CC-8A91-521EECD91613}" dt="2025-04-07T02:13:57.974" v="323" actId="1076"/>
          <ac:spMkLst>
            <pc:docMk/>
            <pc:sldMk cId="2645722589" sldId="341"/>
            <ac:spMk id="17" creationId="{96D57424-7450-AEEF-EA3F-4E4E4B5D34A3}"/>
          </ac:spMkLst>
        </pc:spChg>
        <pc:spChg chg="add del mod">
          <ac:chgData name="Paulinho Melo" userId="ab6066b4f626b577" providerId="LiveId" clId="{5CBEDA54-0EDA-42CC-8A91-521EECD91613}" dt="2025-04-07T02:15:41.338" v="340" actId="478"/>
          <ac:spMkLst>
            <pc:docMk/>
            <pc:sldMk cId="2645722589" sldId="341"/>
            <ac:spMk id="19" creationId="{6E305877-F323-53AA-0853-4528B835832E}"/>
          </ac:spMkLst>
        </pc:spChg>
        <pc:spChg chg="add mod">
          <ac:chgData name="Paulinho Melo" userId="ab6066b4f626b577" providerId="LiveId" clId="{5CBEDA54-0EDA-42CC-8A91-521EECD91613}" dt="2025-04-07T02:15:06.762" v="338" actId="1076"/>
          <ac:spMkLst>
            <pc:docMk/>
            <pc:sldMk cId="2645722589" sldId="341"/>
            <ac:spMk id="21" creationId="{C38F1BB6-73F0-D0E8-0B23-ECFC0BDD15DA}"/>
          </ac:spMkLst>
        </pc:spChg>
        <pc:spChg chg="add del mod">
          <ac:chgData name="Paulinho Melo" userId="ab6066b4f626b577" providerId="LiveId" clId="{5CBEDA54-0EDA-42CC-8A91-521EECD91613}" dt="2025-04-07T02:14:56.416" v="335" actId="478"/>
          <ac:spMkLst>
            <pc:docMk/>
            <pc:sldMk cId="2645722589" sldId="341"/>
            <ac:spMk id="23" creationId="{250C97A8-9FC4-2FBB-A628-8F8E5FD9DEC2}"/>
          </ac:spMkLst>
        </pc:spChg>
        <pc:spChg chg="add del mod">
          <ac:chgData name="Paulinho Melo" userId="ab6066b4f626b577" providerId="LiveId" clId="{5CBEDA54-0EDA-42CC-8A91-521EECD91613}" dt="2025-04-07T02:15:45.583" v="342" actId="478"/>
          <ac:spMkLst>
            <pc:docMk/>
            <pc:sldMk cId="2645722589" sldId="341"/>
            <ac:spMk id="24" creationId="{B3DD2285-B6DA-DA23-56A9-886BBC1275C6}"/>
          </ac:spMkLst>
        </pc:spChg>
        <pc:spChg chg="add del mod">
          <ac:chgData name="Paulinho Melo" userId="ab6066b4f626b577" providerId="LiveId" clId="{5CBEDA54-0EDA-42CC-8A91-521EECD91613}" dt="2025-04-07T02:19:13.820" v="361" actId="478"/>
          <ac:spMkLst>
            <pc:docMk/>
            <pc:sldMk cId="2645722589" sldId="341"/>
            <ac:spMk id="25" creationId="{229C2DFA-AB1B-07C9-0D19-FD58D088011D}"/>
          </ac:spMkLst>
        </pc:spChg>
        <pc:spChg chg="add del">
          <ac:chgData name="Paulinho Melo" userId="ab6066b4f626b577" providerId="LiveId" clId="{5CBEDA54-0EDA-42CC-8A91-521EECD91613}" dt="2025-04-07T02:19:22.102" v="363" actId="478"/>
          <ac:spMkLst>
            <pc:docMk/>
            <pc:sldMk cId="2645722589" sldId="341"/>
            <ac:spMk id="26" creationId="{8D38EB57-4F58-EF36-B269-0AFA49926E33}"/>
          </ac:spMkLst>
        </pc:spChg>
        <pc:picChg chg="add del mod">
          <ac:chgData name="Paulinho Melo" userId="ab6066b4f626b577" providerId="LiveId" clId="{5CBEDA54-0EDA-42CC-8A91-521EECD91613}" dt="2025-04-07T02:18:12.389" v="353" actId="478"/>
          <ac:picMkLst>
            <pc:docMk/>
            <pc:sldMk cId="2645722589" sldId="341"/>
            <ac:picMk id="1027" creationId="{2406F66D-145D-80B7-4033-075860552874}"/>
          </ac:picMkLst>
        </pc:picChg>
        <pc:picChg chg="add mod">
          <ac:chgData name="Paulinho Melo" userId="ab6066b4f626b577" providerId="LiveId" clId="{5CBEDA54-0EDA-42CC-8A91-521EECD91613}" dt="2025-04-07T02:20:48.047" v="376" actId="1076"/>
          <ac:picMkLst>
            <pc:docMk/>
            <pc:sldMk cId="2645722589" sldId="341"/>
            <ac:picMk id="1029" creationId="{0BC8C54D-5E7D-63DB-3309-5194DC1C44F8}"/>
          </ac:picMkLst>
        </pc:picChg>
        <pc:picChg chg="add del">
          <ac:chgData name="Paulinho Melo" userId="ab6066b4f626b577" providerId="LiveId" clId="{5CBEDA54-0EDA-42CC-8A91-521EECD91613}" dt="2025-04-07T02:20:26.946" v="365" actId="478"/>
          <ac:picMkLst>
            <pc:docMk/>
            <pc:sldMk cId="2645722589" sldId="341"/>
            <ac:picMk id="1035" creationId="{817ED0F9-AF8A-2373-1673-50701EAE3343}"/>
          </ac:picMkLst>
        </pc:picChg>
        <pc:picChg chg="add mod">
          <ac:chgData name="Paulinho Melo" userId="ab6066b4f626b577" providerId="LiveId" clId="{5CBEDA54-0EDA-42CC-8A91-521EECD91613}" dt="2025-04-07T02:20:50.947" v="377" actId="1076"/>
          <ac:picMkLst>
            <pc:docMk/>
            <pc:sldMk cId="2645722589" sldId="341"/>
            <ac:picMk id="1037" creationId="{B6A5FA32-A3CA-24CC-DA0C-073C199AD806}"/>
          </ac:picMkLst>
        </pc:picChg>
        <pc:picChg chg="add mod">
          <ac:chgData name="Paulinho Melo" userId="ab6066b4f626b577" providerId="LiveId" clId="{5CBEDA54-0EDA-42CC-8A91-521EECD91613}" dt="2025-04-07T02:24:39.745" v="382" actId="1076"/>
          <ac:picMkLst>
            <pc:docMk/>
            <pc:sldMk cId="2645722589" sldId="341"/>
            <ac:picMk id="1039" creationId="{2A291E5B-6809-D229-E97A-A120DC8842D3}"/>
          </ac:picMkLst>
        </pc:picChg>
      </pc:sldChg>
      <pc:sldChg chg="addSp delSp modSp new mod">
        <pc:chgData name="Paulinho Melo" userId="ab6066b4f626b577" providerId="LiveId" clId="{5CBEDA54-0EDA-42CC-8A91-521EECD91613}" dt="2025-04-07T02:27:08.346" v="442" actId="1076"/>
        <pc:sldMkLst>
          <pc:docMk/>
          <pc:sldMk cId="2739545111" sldId="342"/>
        </pc:sldMkLst>
        <pc:spChg chg="del">
          <ac:chgData name="Paulinho Melo" userId="ab6066b4f626b577" providerId="LiveId" clId="{5CBEDA54-0EDA-42CC-8A91-521EECD91613}" dt="2025-04-07T02:07:45.593" v="143"/>
          <ac:spMkLst>
            <pc:docMk/>
            <pc:sldMk cId="2739545111" sldId="342"/>
            <ac:spMk id="2" creationId="{0A09F0F4-0058-7CBC-932D-9463BB90A087}"/>
          </ac:spMkLst>
        </pc:spChg>
        <pc:spChg chg="mod">
          <ac:chgData name="Paulinho Melo" userId="ab6066b4f626b577" providerId="LiveId" clId="{5CBEDA54-0EDA-42CC-8A91-521EECD91613}" dt="2025-04-07T02:26:55.687" v="434" actId="14100"/>
          <ac:spMkLst>
            <pc:docMk/>
            <pc:sldMk cId="2739545111" sldId="342"/>
            <ac:spMk id="3" creationId="{AC82D705-6186-3EED-7ADD-35FEF77637E7}"/>
          </ac:spMkLst>
        </pc:spChg>
        <pc:spChg chg="mod">
          <ac:chgData name="Paulinho Melo" userId="ab6066b4f626b577" providerId="LiveId" clId="{5CBEDA54-0EDA-42CC-8A91-521EECD91613}" dt="2025-04-07T02:25:21.529" v="389" actId="1076"/>
          <ac:spMkLst>
            <pc:docMk/>
            <pc:sldMk cId="2739545111" sldId="342"/>
            <ac:spMk id="4" creationId="{1811E7C0-F29D-A96B-B525-0E33A8BA314C}"/>
          </ac:spMkLst>
        </pc:spChg>
        <pc:spChg chg="mod">
          <ac:chgData name="Paulinho Melo" userId="ab6066b4f626b577" providerId="LiveId" clId="{5CBEDA54-0EDA-42CC-8A91-521EECD91613}" dt="2025-04-07T02:26:47.385" v="432" actId="1076"/>
          <ac:spMkLst>
            <pc:docMk/>
            <pc:sldMk cId="2739545111" sldId="342"/>
            <ac:spMk id="5" creationId="{DEBB5F4D-2A62-1879-9592-D9406D39D487}"/>
          </ac:spMkLst>
        </pc:spChg>
        <pc:spChg chg="mod">
          <ac:chgData name="Paulinho Melo" userId="ab6066b4f626b577" providerId="LiveId" clId="{5CBEDA54-0EDA-42CC-8A91-521EECD91613}" dt="2025-04-07T02:25:18.990" v="388" actId="1076"/>
          <ac:spMkLst>
            <pc:docMk/>
            <pc:sldMk cId="2739545111" sldId="342"/>
            <ac:spMk id="6" creationId="{50D0A163-6A1D-F0E1-68E2-BFF77142744A}"/>
          </ac:spMkLst>
        </pc:spChg>
        <pc:spChg chg="add del mod">
          <ac:chgData name="Paulinho Melo" userId="ab6066b4f626b577" providerId="LiveId" clId="{5CBEDA54-0EDA-42CC-8A91-521EECD91613}" dt="2025-04-07T02:10:04.807" v="254" actId="478"/>
          <ac:spMkLst>
            <pc:docMk/>
            <pc:sldMk cId="2739545111" sldId="342"/>
            <ac:spMk id="7" creationId="{950FA917-4F77-5C31-D783-EAB95F818328}"/>
          </ac:spMkLst>
        </pc:spChg>
        <pc:spChg chg="add mod">
          <ac:chgData name="Paulinho Melo" userId="ab6066b4f626b577" providerId="LiveId" clId="{5CBEDA54-0EDA-42CC-8A91-521EECD91613}" dt="2025-04-07T02:25:23.724" v="390" actId="1076"/>
          <ac:spMkLst>
            <pc:docMk/>
            <pc:sldMk cId="2739545111" sldId="342"/>
            <ac:spMk id="8" creationId="{317B8BA1-B9B9-A54A-184E-F664A559ADC7}"/>
          </ac:spMkLst>
        </pc:spChg>
        <pc:spChg chg="add mod">
          <ac:chgData name="Paulinho Melo" userId="ab6066b4f626b577" providerId="LiveId" clId="{5CBEDA54-0EDA-42CC-8A91-521EECD91613}" dt="2025-04-07T02:27:08.346" v="442" actId="1076"/>
          <ac:spMkLst>
            <pc:docMk/>
            <pc:sldMk cId="2739545111" sldId="342"/>
            <ac:spMk id="10" creationId="{5B852E30-7C35-5792-8F66-714A4329EDE9}"/>
          </ac:spMkLst>
        </pc:spChg>
        <pc:spChg chg="add mod">
          <ac:chgData name="Paulinho Melo" userId="ab6066b4f626b577" providerId="LiveId" clId="{5CBEDA54-0EDA-42CC-8A91-521EECD91613}" dt="2025-04-07T02:27:01.686" v="441" actId="1037"/>
          <ac:spMkLst>
            <pc:docMk/>
            <pc:sldMk cId="2739545111" sldId="342"/>
            <ac:spMk id="11" creationId="{FA30F2EA-50D4-A657-D0BA-F108F32BFDA3}"/>
          </ac:spMkLst>
        </pc:spChg>
        <pc:picChg chg="add">
          <ac:chgData name="Paulinho Melo" userId="ab6066b4f626b577" providerId="LiveId" clId="{5CBEDA54-0EDA-42CC-8A91-521EECD91613}" dt="2025-04-07T02:25:48.596" v="408"/>
          <ac:picMkLst>
            <pc:docMk/>
            <pc:sldMk cId="2739545111" sldId="342"/>
            <ac:picMk id="2052" creationId="{465F7A02-BC5B-F15C-77AE-D95FE463A8DE}"/>
          </ac:picMkLst>
        </pc:picChg>
      </pc:sldChg>
      <pc:sldChg chg="addSp delSp modSp new mod">
        <pc:chgData name="Paulinho Melo" userId="ab6066b4f626b577" providerId="LiveId" clId="{5CBEDA54-0EDA-42CC-8A91-521EECD91613}" dt="2025-04-07T02:41:37.907" v="614" actId="1076"/>
        <pc:sldMkLst>
          <pc:docMk/>
          <pc:sldMk cId="2956811319" sldId="343"/>
        </pc:sldMkLst>
        <pc:spChg chg="del mod">
          <ac:chgData name="Paulinho Melo" userId="ab6066b4f626b577" providerId="LiveId" clId="{5CBEDA54-0EDA-42CC-8A91-521EECD91613}" dt="2025-04-07T02:31:11.897" v="500" actId="478"/>
          <ac:spMkLst>
            <pc:docMk/>
            <pc:sldMk cId="2956811319" sldId="343"/>
            <ac:spMk id="2" creationId="{92FDDF41-3DB6-7D95-DC30-75D1087FC1E2}"/>
          </ac:spMkLst>
        </pc:spChg>
        <pc:spChg chg="del mod">
          <ac:chgData name="Paulinho Melo" userId="ab6066b4f626b577" providerId="LiveId" clId="{5CBEDA54-0EDA-42CC-8A91-521EECD91613}" dt="2025-04-07T02:30:19.163" v="483" actId="478"/>
          <ac:spMkLst>
            <pc:docMk/>
            <pc:sldMk cId="2956811319" sldId="343"/>
            <ac:spMk id="3" creationId="{6FE907E0-4774-A3B7-C79B-68A9BAA40102}"/>
          </ac:spMkLst>
        </pc:spChg>
        <pc:spChg chg="mod">
          <ac:chgData name="Paulinho Melo" userId="ab6066b4f626b577" providerId="LiveId" clId="{5CBEDA54-0EDA-42CC-8A91-521EECD91613}" dt="2025-04-07T02:41:28.009" v="611" actId="108"/>
          <ac:spMkLst>
            <pc:docMk/>
            <pc:sldMk cId="2956811319" sldId="343"/>
            <ac:spMk id="4" creationId="{7A0316AE-7159-EAB8-0B87-3F88E4F3681D}"/>
          </ac:spMkLst>
        </pc:spChg>
        <pc:spChg chg="mod">
          <ac:chgData name="Paulinho Melo" userId="ab6066b4f626b577" providerId="LiveId" clId="{5CBEDA54-0EDA-42CC-8A91-521EECD91613}" dt="2025-04-07T02:41:37.907" v="614" actId="1076"/>
          <ac:spMkLst>
            <pc:docMk/>
            <pc:sldMk cId="2956811319" sldId="343"/>
            <ac:spMk id="5" creationId="{E7EA51AB-1F34-820B-5B6C-6E9B53AEEF1E}"/>
          </ac:spMkLst>
        </pc:spChg>
        <pc:spChg chg="mod">
          <ac:chgData name="Paulinho Melo" userId="ab6066b4f626b577" providerId="LiveId" clId="{5CBEDA54-0EDA-42CC-8A91-521EECD91613}" dt="2025-04-07T02:11:37.161" v="301" actId="1076"/>
          <ac:spMkLst>
            <pc:docMk/>
            <pc:sldMk cId="2956811319" sldId="343"/>
            <ac:spMk id="6" creationId="{00C4DE69-4305-2E95-DD59-90178D70886F}"/>
          </ac:spMkLst>
        </pc:spChg>
        <pc:spChg chg="add mod">
          <ac:chgData name="Paulinho Melo" userId="ab6066b4f626b577" providerId="LiveId" clId="{5CBEDA54-0EDA-42CC-8A91-521EECD91613}" dt="2025-04-07T02:31:31.572" v="507" actId="1076"/>
          <ac:spMkLst>
            <pc:docMk/>
            <pc:sldMk cId="2956811319" sldId="343"/>
            <ac:spMk id="8" creationId="{9BC027F5-F561-5DC7-7D52-0B272F026910}"/>
          </ac:spMkLst>
        </pc:spChg>
        <pc:spChg chg="add mod">
          <ac:chgData name="Paulinho Melo" userId="ab6066b4f626b577" providerId="LiveId" clId="{5CBEDA54-0EDA-42CC-8A91-521EECD91613}" dt="2025-04-07T02:41:30.788" v="612" actId="108"/>
          <ac:spMkLst>
            <pc:docMk/>
            <pc:sldMk cId="2956811319" sldId="343"/>
            <ac:spMk id="10" creationId="{C31D68EA-6DA0-BADE-8348-52CD1D9D6950}"/>
          </ac:spMkLst>
        </pc:spChg>
        <pc:spChg chg="add mod">
          <ac:chgData name="Paulinho Melo" userId="ab6066b4f626b577" providerId="LiveId" clId="{5CBEDA54-0EDA-42CC-8A91-521EECD91613}" dt="2025-04-07T02:30:28.533" v="487" actId="1076"/>
          <ac:spMkLst>
            <pc:docMk/>
            <pc:sldMk cId="2956811319" sldId="343"/>
            <ac:spMk id="12" creationId="{DBD63F62-CEA7-55E8-C8D5-F82D6B2A487E}"/>
          </ac:spMkLst>
        </pc:spChg>
        <pc:spChg chg="add del mod">
          <ac:chgData name="Paulinho Melo" userId="ab6066b4f626b577" providerId="LiveId" clId="{5CBEDA54-0EDA-42CC-8A91-521EECD91613}" dt="2025-04-07T02:30:20.763" v="484" actId="478"/>
          <ac:spMkLst>
            <pc:docMk/>
            <pc:sldMk cId="2956811319" sldId="343"/>
            <ac:spMk id="14" creationId="{2571F750-320C-7A2A-B4A7-5F0D43734190}"/>
          </ac:spMkLst>
        </pc:spChg>
        <pc:spChg chg="add mod">
          <ac:chgData name="Paulinho Melo" userId="ab6066b4f626b577" providerId="LiveId" clId="{5CBEDA54-0EDA-42CC-8A91-521EECD91613}" dt="2025-04-07T02:31:24.076" v="505" actId="1076"/>
          <ac:spMkLst>
            <pc:docMk/>
            <pc:sldMk cId="2956811319" sldId="343"/>
            <ac:spMk id="16" creationId="{41C50002-BDE4-2BD0-A63A-B45B36E3A9AB}"/>
          </ac:spMkLst>
        </pc:spChg>
        <pc:spChg chg="add del mod">
          <ac:chgData name="Paulinho Melo" userId="ab6066b4f626b577" providerId="LiveId" clId="{5CBEDA54-0EDA-42CC-8A91-521EECD91613}" dt="2025-04-07T02:31:13.862" v="501" actId="478"/>
          <ac:spMkLst>
            <pc:docMk/>
            <pc:sldMk cId="2956811319" sldId="343"/>
            <ac:spMk id="18" creationId="{B840D954-DC92-15CD-319D-91F7E31FD680}"/>
          </ac:spMkLst>
        </pc:spChg>
      </pc:sldChg>
      <pc:sldChg chg="addSp delSp modSp new mod">
        <pc:chgData name="Paulinho Melo" userId="ab6066b4f626b577" providerId="LiveId" clId="{5CBEDA54-0EDA-42CC-8A91-521EECD91613}" dt="2025-04-07T02:41:51.939" v="615" actId="108"/>
        <pc:sldMkLst>
          <pc:docMk/>
          <pc:sldMk cId="898718036" sldId="344"/>
        </pc:sldMkLst>
        <pc:spChg chg="del mod">
          <ac:chgData name="Paulinho Melo" userId="ab6066b4f626b577" providerId="LiveId" clId="{5CBEDA54-0EDA-42CC-8A91-521EECD91613}" dt="2025-04-07T02:12:30.297" v="307" actId="478"/>
          <ac:spMkLst>
            <pc:docMk/>
            <pc:sldMk cId="898718036" sldId="344"/>
            <ac:spMk id="2" creationId="{C068604C-D584-26F7-2405-80A4C956DA99}"/>
          </ac:spMkLst>
        </pc:spChg>
        <pc:spChg chg="del">
          <ac:chgData name="Paulinho Melo" userId="ab6066b4f626b577" providerId="LiveId" clId="{5CBEDA54-0EDA-42CC-8A91-521EECD91613}" dt="2025-04-07T02:12:48.951" v="312" actId="478"/>
          <ac:spMkLst>
            <pc:docMk/>
            <pc:sldMk cId="898718036" sldId="344"/>
            <ac:spMk id="3" creationId="{9E38BDA4-8F94-46AD-D1B8-88B0AE4A62CC}"/>
          </ac:spMkLst>
        </pc:spChg>
        <pc:spChg chg="del">
          <ac:chgData name="Paulinho Melo" userId="ab6066b4f626b577" providerId="LiveId" clId="{5CBEDA54-0EDA-42CC-8A91-521EECD91613}" dt="2025-04-07T02:12:10.184" v="303"/>
          <ac:spMkLst>
            <pc:docMk/>
            <pc:sldMk cId="898718036" sldId="344"/>
            <ac:spMk id="4" creationId="{FA3E6E6B-90AA-6FF3-7209-BB31849FFF29}"/>
          </ac:spMkLst>
        </pc:spChg>
        <pc:spChg chg="del">
          <ac:chgData name="Paulinho Melo" userId="ab6066b4f626b577" providerId="LiveId" clId="{5CBEDA54-0EDA-42CC-8A91-521EECD91613}" dt="2025-04-07T02:12:52.562" v="313" actId="478"/>
          <ac:spMkLst>
            <pc:docMk/>
            <pc:sldMk cId="898718036" sldId="344"/>
            <ac:spMk id="5" creationId="{1736D934-D28A-F6D2-7DDA-513E8D37ADFC}"/>
          </ac:spMkLst>
        </pc:spChg>
        <pc:spChg chg="mod">
          <ac:chgData name="Paulinho Melo" userId="ab6066b4f626b577" providerId="LiveId" clId="{5CBEDA54-0EDA-42CC-8A91-521EECD91613}" dt="2025-04-07T02:38:27.130" v="562" actId="1076"/>
          <ac:spMkLst>
            <pc:docMk/>
            <pc:sldMk cId="898718036" sldId="344"/>
            <ac:spMk id="6" creationId="{1B1696CB-01E0-AD3E-2831-687543E4FCE4}"/>
          </ac:spMkLst>
        </pc:spChg>
        <pc:spChg chg="add mod">
          <ac:chgData name="Paulinho Melo" userId="ab6066b4f626b577" providerId="LiveId" clId="{5CBEDA54-0EDA-42CC-8A91-521EECD91613}" dt="2025-04-07T02:41:51.939" v="615" actId="108"/>
          <ac:spMkLst>
            <pc:docMk/>
            <pc:sldMk cId="898718036" sldId="344"/>
            <ac:spMk id="7" creationId="{304389E8-3B77-02B3-97AB-92695C94B83D}"/>
          </ac:spMkLst>
        </pc:spChg>
        <pc:spChg chg="add mod">
          <ac:chgData name="Paulinho Melo" userId="ab6066b4f626b577" providerId="LiveId" clId="{5CBEDA54-0EDA-42CC-8A91-521EECD91613}" dt="2025-04-07T02:38:22.068" v="561" actId="1076"/>
          <ac:spMkLst>
            <pc:docMk/>
            <pc:sldMk cId="898718036" sldId="344"/>
            <ac:spMk id="9" creationId="{C1DA4B81-AD79-9769-C05A-5B20554737A8}"/>
          </ac:spMkLst>
        </pc:spChg>
        <pc:spChg chg="add mod">
          <ac:chgData name="Paulinho Melo" userId="ab6066b4f626b577" providerId="LiveId" clId="{5CBEDA54-0EDA-42CC-8A91-521EECD91613}" dt="2025-04-07T02:38:42.387" v="602" actId="1038"/>
          <ac:spMkLst>
            <pc:docMk/>
            <pc:sldMk cId="898718036" sldId="344"/>
            <ac:spMk id="11" creationId="{4926FBD8-1211-6C90-E64B-27D2BFAF0367}"/>
          </ac:spMkLst>
        </pc:spChg>
        <pc:spChg chg="add mod">
          <ac:chgData name="Paulinho Melo" userId="ab6066b4f626b577" providerId="LiveId" clId="{5CBEDA54-0EDA-42CC-8A91-521EECD91613}" dt="2025-04-07T02:38:35.918" v="589" actId="1038"/>
          <ac:spMkLst>
            <pc:docMk/>
            <pc:sldMk cId="898718036" sldId="344"/>
            <ac:spMk id="13" creationId="{11AFED41-51CD-DD78-E181-E9912DBE452D}"/>
          </ac:spMkLst>
        </pc:spChg>
      </pc:sldChg>
      <pc:sldChg chg="addSp delSp modSp new mod">
        <pc:chgData name="Paulinho Melo" userId="ab6066b4f626b577" providerId="LiveId" clId="{5CBEDA54-0EDA-42CC-8A91-521EECD91613}" dt="2025-04-07T02:49:53.706" v="738" actId="1035"/>
        <pc:sldMkLst>
          <pc:docMk/>
          <pc:sldMk cId="1909935699" sldId="345"/>
        </pc:sldMkLst>
        <pc:spChg chg="del">
          <ac:chgData name="Paulinho Melo" userId="ab6066b4f626b577" providerId="LiveId" clId="{5CBEDA54-0EDA-42CC-8A91-521EECD91613}" dt="2025-04-07T02:40:18.038" v="606" actId="478"/>
          <ac:spMkLst>
            <pc:docMk/>
            <pc:sldMk cId="1909935699" sldId="345"/>
            <ac:spMk id="2" creationId="{14BD68DF-33D7-A541-C5E9-4775C2965240}"/>
          </ac:spMkLst>
        </pc:spChg>
        <pc:spChg chg="del">
          <ac:chgData name="Paulinho Melo" userId="ab6066b4f626b577" providerId="LiveId" clId="{5CBEDA54-0EDA-42CC-8A91-521EECD91613}" dt="2025-04-07T02:40:20.812" v="607" actId="478"/>
          <ac:spMkLst>
            <pc:docMk/>
            <pc:sldMk cId="1909935699" sldId="345"/>
            <ac:spMk id="3" creationId="{5D07D108-91EF-5F8E-D821-C2D2BF4CD7AF}"/>
          </ac:spMkLst>
        </pc:spChg>
        <pc:spChg chg="del">
          <ac:chgData name="Paulinho Melo" userId="ab6066b4f626b577" providerId="LiveId" clId="{5CBEDA54-0EDA-42CC-8A91-521EECD91613}" dt="2025-04-07T02:40:03.453" v="603"/>
          <ac:spMkLst>
            <pc:docMk/>
            <pc:sldMk cId="1909935699" sldId="345"/>
            <ac:spMk id="4" creationId="{60D71D97-F9B2-871F-B32F-B900099A48BA}"/>
          </ac:spMkLst>
        </pc:spChg>
        <pc:spChg chg="del">
          <ac:chgData name="Paulinho Melo" userId="ab6066b4f626b577" providerId="LiveId" clId="{5CBEDA54-0EDA-42CC-8A91-521EECD91613}" dt="2025-04-07T02:40:24.982" v="609" actId="478"/>
          <ac:spMkLst>
            <pc:docMk/>
            <pc:sldMk cId="1909935699" sldId="345"/>
            <ac:spMk id="5" creationId="{060BD701-63E2-06DB-5241-F99154A98CFE}"/>
          </ac:spMkLst>
        </pc:spChg>
        <pc:spChg chg="mod">
          <ac:chgData name="Paulinho Melo" userId="ab6066b4f626b577" providerId="LiveId" clId="{5CBEDA54-0EDA-42CC-8A91-521EECD91613}" dt="2025-04-07T02:40:30.384" v="610" actId="1076"/>
          <ac:spMkLst>
            <pc:docMk/>
            <pc:sldMk cId="1909935699" sldId="345"/>
            <ac:spMk id="6" creationId="{2F079DDC-61C9-6B2E-F2E3-E3F9FD75AD26}"/>
          </ac:spMkLst>
        </pc:spChg>
        <pc:spChg chg="add mod">
          <ac:chgData name="Paulinho Melo" userId="ab6066b4f626b577" providerId="LiveId" clId="{5CBEDA54-0EDA-42CC-8A91-521EECD91613}" dt="2025-04-07T02:43:16.120" v="645" actId="1076"/>
          <ac:spMkLst>
            <pc:docMk/>
            <pc:sldMk cId="1909935699" sldId="345"/>
            <ac:spMk id="7" creationId="{74A96925-3737-FF8B-3478-C6E83CDE40FC}"/>
          </ac:spMkLst>
        </pc:spChg>
        <pc:spChg chg="add mod">
          <ac:chgData name="Paulinho Melo" userId="ab6066b4f626b577" providerId="LiveId" clId="{5CBEDA54-0EDA-42CC-8A91-521EECD91613}" dt="2025-04-07T02:46:04.947" v="709" actId="1076"/>
          <ac:spMkLst>
            <pc:docMk/>
            <pc:sldMk cId="1909935699" sldId="345"/>
            <ac:spMk id="8" creationId="{4DDBE522-1650-F1FE-6E0F-EF53C00B4425}"/>
          </ac:spMkLst>
        </pc:spChg>
        <pc:spChg chg="add mod">
          <ac:chgData name="Paulinho Melo" userId="ab6066b4f626b577" providerId="LiveId" clId="{5CBEDA54-0EDA-42CC-8A91-521EECD91613}" dt="2025-04-07T02:48:54.055" v="726" actId="113"/>
          <ac:spMkLst>
            <pc:docMk/>
            <pc:sldMk cId="1909935699" sldId="345"/>
            <ac:spMk id="10" creationId="{C3C33E0A-F336-893B-8327-9AE5006733C9}"/>
          </ac:spMkLst>
        </pc:spChg>
        <pc:spChg chg="add mod">
          <ac:chgData name="Paulinho Melo" userId="ab6066b4f626b577" providerId="LiveId" clId="{5CBEDA54-0EDA-42CC-8A91-521EECD91613}" dt="2025-04-07T02:47:52.822" v="714" actId="1076"/>
          <ac:spMkLst>
            <pc:docMk/>
            <pc:sldMk cId="1909935699" sldId="345"/>
            <ac:spMk id="12" creationId="{B3EFA866-E20F-E605-FEB3-D8E6AB91E672}"/>
          </ac:spMkLst>
        </pc:spChg>
        <pc:spChg chg="add mod">
          <ac:chgData name="Paulinho Melo" userId="ab6066b4f626b577" providerId="LiveId" clId="{5CBEDA54-0EDA-42CC-8A91-521EECD91613}" dt="2025-04-07T02:49:17.646" v="731" actId="113"/>
          <ac:spMkLst>
            <pc:docMk/>
            <pc:sldMk cId="1909935699" sldId="345"/>
            <ac:spMk id="14" creationId="{EE5E7E54-CB62-737D-04ED-5D545C30A1E8}"/>
          </ac:spMkLst>
        </pc:spChg>
        <pc:spChg chg="add mod">
          <ac:chgData name="Paulinho Melo" userId="ab6066b4f626b577" providerId="LiveId" clId="{5CBEDA54-0EDA-42CC-8A91-521EECD91613}" dt="2025-04-07T02:49:53.706" v="738" actId="1035"/>
          <ac:spMkLst>
            <pc:docMk/>
            <pc:sldMk cId="1909935699" sldId="345"/>
            <ac:spMk id="16" creationId="{DA5638F2-D052-A7D1-63E4-63A90A1381CC}"/>
          </ac:spMkLst>
        </pc:spChg>
      </pc:sldChg>
      <pc:sldChg chg="new del">
        <pc:chgData name="Paulinho Melo" userId="ab6066b4f626b577" providerId="LiveId" clId="{5CBEDA54-0EDA-42CC-8A91-521EECD91613}" dt="2025-04-07T02:37:31.107" v="544" actId="2696"/>
        <pc:sldMkLst>
          <pc:docMk/>
          <pc:sldMk cId="344902372" sldId="346"/>
        </pc:sldMkLst>
      </pc:sldChg>
      <pc:sldChg chg="new del">
        <pc:chgData name="Paulinho Melo" userId="ab6066b4f626b577" providerId="LiveId" clId="{5CBEDA54-0EDA-42CC-8A91-521EECD91613}" dt="2025-04-07T02:46:21.919" v="713" actId="47"/>
        <pc:sldMkLst>
          <pc:docMk/>
          <pc:sldMk cId="3032713879" sldId="346"/>
        </pc:sldMkLst>
      </pc:sldChg>
    </pc:docChg>
  </pc:docChgLst>
</pc:chgInfo>
</file>

<file path=ppt/media/image1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875e30e62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875e30e62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6e552fcb8f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6e552fcb8f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758581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52f7bd7b1a_13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52f7bd7b1a_13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6e552fcb8f_0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6e552fcb8f_0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728125" y="63706"/>
            <a:ext cx="3478500" cy="302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728300" y="3934875"/>
            <a:ext cx="3804000" cy="73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2" name="Google Shape;12;p2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720025" y="1918625"/>
            <a:ext cx="2715000" cy="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5700850" y="3155601"/>
            <a:ext cx="2715000" cy="8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720025" y="1502650"/>
            <a:ext cx="2715000" cy="4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5700850" y="2747650"/>
            <a:ext cx="2715000" cy="40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grpSp>
        <p:nvGrpSpPr>
          <p:cNvPr id="38" name="Google Shape;38;p5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39" name="Google Shape;39;p5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5"/>
          <p:cNvSpPr txBox="1">
            <a:spLocks noGrp="1"/>
          </p:cNvSpPr>
          <p:nvPr>
            <p:ph type="ctrTitle"/>
          </p:nvPr>
        </p:nvSpPr>
        <p:spPr>
          <a:xfrm>
            <a:off x="1410611" y="490996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BLANK_1">
    <p:bg>
      <p:bgPr>
        <a:solidFill>
          <a:schemeClr val="dk1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body" idx="1"/>
          </p:nvPr>
        </p:nvSpPr>
        <p:spPr>
          <a:xfrm>
            <a:off x="720000" y="1273211"/>
            <a:ext cx="7703700" cy="32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atamaran Thin"/>
              <a:buAutoNum type="arabicPeriod"/>
              <a:defRPr sz="1200">
                <a:solidFill>
                  <a:schemeClr val="lt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>
                <a:solidFill>
                  <a:schemeClr val="lt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>
                <a:solidFill>
                  <a:schemeClr val="lt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>
                <a:solidFill>
                  <a:schemeClr val="lt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>
                <a:solidFill>
                  <a:schemeClr val="lt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>
                <a:solidFill>
                  <a:schemeClr val="lt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>
                <a:solidFill>
                  <a:schemeClr val="lt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>
                <a:solidFill>
                  <a:schemeClr val="lt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/>
              <a:buAutoNum type="romanLcPeriod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ctrTitle"/>
          </p:nvPr>
        </p:nvSpPr>
        <p:spPr>
          <a:xfrm>
            <a:off x="1410600" y="491502"/>
            <a:ext cx="63228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89" name="Google Shape;89;p13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90" name="Google Shape;90;p13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2">
    <p:bg>
      <p:bgPr>
        <a:solidFill>
          <a:schemeClr val="dk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ctrTitle"/>
          </p:nvPr>
        </p:nvSpPr>
        <p:spPr>
          <a:xfrm>
            <a:off x="847500" y="618656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1325400" y="860565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ctrTitle" idx="2"/>
          </p:nvPr>
        </p:nvSpPr>
        <p:spPr>
          <a:xfrm>
            <a:off x="847500" y="2118012"/>
            <a:ext cx="32532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3"/>
          </p:nvPr>
        </p:nvSpPr>
        <p:spPr>
          <a:xfrm>
            <a:off x="1325400" y="2453097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ctrTitle" idx="4"/>
          </p:nvPr>
        </p:nvSpPr>
        <p:spPr>
          <a:xfrm>
            <a:off x="847500" y="3814099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5"/>
          </p:nvPr>
        </p:nvSpPr>
        <p:spPr>
          <a:xfrm>
            <a:off x="1325400" y="4056000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ctrTitle" idx="6"/>
          </p:nvPr>
        </p:nvSpPr>
        <p:spPr>
          <a:xfrm>
            <a:off x="5043325" y="618656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7"/>
          </p:nvPr>
        </p:nvSpPr>
        <p:spPr>
          <a:xfrm>
            <a:off x="5043325" y="860565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ctrTitle" idx="8"/>
          </p:nvPr>
        </p:nvSpPr>
        <p:spPr>
          <a:xfrm>
            <a:off x="5043325" y="2118012"/>
            <a:ext cx="3253200" cy="4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9"/>
          </p:nvPr>
        </p:nvSpPr>
        <p:spPr>
          <a:xfrm>
            <a:off x="5043325" y="2453097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ctrTitle" idx="13"/>
          </p:nvPr>
        </p:nvSpPr>
        <p:spPr>
          <a:xfrm>
            <a:off x="5043325" y="3814099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subTitle" idx="14"/>
          </p:nvPr>
        </p:nvSpPr>
        <p:spPr>
          <a:xfrm>
            <a:off x="5043325" y="4056001"/>
            <a:ext cx="2775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107" name="Google Shape;107;p14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108" name="Google Shape;108;p14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3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" name="Google Shape;359;p37"/>
          <p:cNvGrpSpPr/>
          <p:nvPr/>
        </p:nvGrpSpPr>
        <p:grpSpPr>
          <a:xfrm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360" name="Google Shape;360;p37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7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7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7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8"/>
          <p:cNvSpPr/>
          <p:nvPr/>
        </p:nvSpPr>
        <p:spPr>
          <a:xfrm>
            <a:off x="-28575" y="-95250"/>
            <a:ext cx="4648200" cy="533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6" name="Google Shape;366;p38"/>
          <p:cNvGrpSpPr/>
          <p:nvPr/>
        </p:nvGrpSpPr>
        <p:grpSpPr>
          <a:xfrm flipH="1"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367" name="Google Shape;367;p38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8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8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8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5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9"/>
          <p:cNvSpPr/>
          <p:nvPr/>
        </p:nvSpPr>
        <p:spPr>
          <a:xfrm>
            <a:off x="-66675" y="2495550"/>
            <a:ext cx="9334500" cy="266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3" name="Google Shape;373;p39"/>
          <p:cNvGrpSpPr/>
          <p:nvPr/>
        </p:nvGrpSpPr>
        <p:grpSpPr>
          <a:xfrm flipH="1">
            <a:off x="76200" y="76200"/>
            <a:ext cx="8991600" cy="4991100"/>
            <a:chOff x="76200" y="76200"/>
            <a:chExt cx="8991600" cy="4991100"/>
          </a:xfrm>
        </p:grpSpPr>
        <p:sp>
          <p:nvSpPr>
            <p:cNvPr id="374" name="Google Shape;374;p39"/>
            <p:cNvSpPr/>
            <p:nvPr/>
          </p:nvSpPr>
          <p:spPr>
            <a:xfrm>
              <a:off x="76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9"/>
            <p:cNvSpPr/>
            <p:nvPr/>
          </p:nvSpPr>
          <p:spPr>
            <a:xfrm>
              <a:off x="8797200" y="762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9"/>
            <p:cNvSpPr/>
            <p:nvPr/>
          </p:nvSpPr>
          <p:spPr>
            <a:xfrm>
              <a:off x="76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9"/>
            <p:cNvSpPr/>
            <p:nvPr/>
          </p:nvSpPr>
          <p:spPr>
            <a:xfrm>
              <a:off x="8797200" y="4796700"/>
              <a:ext cx="270600" cy="270600"/>
            </a:xfrm>
            <a:prstGeom prst="mathPlus">
              <a:avLst>
                <a:gd name="adj1" fmla="val 658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nton"/>
              <a:buNone/>
              <a:defRPr sz="28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Char char="●"/>
              <a:defRPr sz="1800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●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Char char="○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Char char="■"/>
              <a:defRPr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59" r:id="rId4"/>
    <p:sldLayoutId id="2147483660" r:id="rId5"/>
    <p:sldLayoutId id="2147483683" r:id="rId6"/>
    <p:sldLayoutId id="2147483684" r:id="rId7"/>
    <p:sldLayoutId id="214748368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igarra.up.pt/fcup/pt/vld_entidades_geral.entidade_pagina?pct_id=2426460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gif"/><Relationship Id="rId5" Type="http://schemas.openxmlformats.org/officeDocument/2006/relationships/image" Target="../media/image1.gif"/><Relationship Id="rId4" Type="http://schemas.openxmlformats.org/officeDocument/2006/relationships/hyperlink" Target="https://sigarra.up.pt/fcup/pt/vld_entidades_geral.entidade_pagina?pct_id=2427652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hat.openai.com/" TargetMode="External"/><Relationship Id="rId2" Type="http://schemas.openxmlformats.org/officeDocument/2006/relationships/hyperlink" Target="https://github.com/stifler9/Dame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emini.googl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Dameo#Strateg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2"/>
          <p:cNvSpPr txBox="1">
            <a:spLocks noGrp="1"/>
          </p:cNvSpPr>
          <p:nvPr>
            <p:ph type="ctrTitle"/>
          </p:nvPr>
        </p:nvSpPr>
        <p:spPr>
          <a:xfrm flipH="1">
            <a:off x="352829" y="3265380"/>
            <a:ext cx="2951777" cy="39585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0" noProof="0" dirty="0">
                <a:solidFill>
                  <a:schemeClr val="lt1"/>
                </a:solidFill>
                <a:highlight>
                  <a:schemeClr val="lt2"/>
                </a:highlight>
                <a:latin typeface="Anton"/>
                <a:ea typeface="Anton"/>
                <a:cs typeface="Anton"/>
                <a:sym typeface="Anton"/>
              </a:rPr>
              <a:t>EIACD </a:t>
            </a:r>
            <a:r>
              <a:rPr lang="en-GB" sz="2000" dirty="0">
                <a:solidFill>
                  <a:schemeClr val="lt1"/>
                </a:solidFill>
                <a:highlight>
                  <a:schemeClr val="lt2"/>
                </a:highlight>
              </a:rPr>
              <a:t>ASSIGNMENT</a:t>
            </a:r>
            <a:endParaRPr lang="en-GB" sz="2000" b="0" noProof="0" dirty="0">
              <a:solidFill>
                <a:schemeClr val="lt1"/>
              </a:solidFill>
              <a:highlight>
                <a:schemeClr val="lt2"/>
              </a:highlight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87" name="Google Shape;387;p42"/>
          <p:cNvSpPr txBox="1">
            <a:spLocks noGrp="1"/>
          </p:cNvSpPr>
          <p:nvPr>
            <p:ph type="subTitle" idx="1"/>
          </p:nvPr>
        </p:nvSpPr>
        <p:spPr>
          <a:xfrm flipH="1">
            <a:off x="523114" y="4666521"/>
            <a:ext cx="7749045" cy="6810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br>
              <a:rPr lang="en-GB" noProof="0" dirty="0"/>
            </a:br>
            <a:r>
              <a:rPr lang="en-GB" noProof="0" dirty="0"/>
              <a:t>Henrique </a:t>
            </a:r>
            <a:r>
              <a:rPr lang="en-GB" noProof="0" dirty="0" err="1"/>
              <a:t>Pilão</a:t>
            </a:r>
            <a:r>
              <a:rPr lang="en-GB" noProof="0" dirty="0"/>
              <a:t> (up</a:t>
            </a:r>
            <a:r>
              <a:rPr lang="pt-PT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202405162</a:t>
            </a:r>
            <a:r>
              <a:rPr lang="en-GB" dirty="0"/>
              <a:t>)|</a:t>
            </a:r>
            <a:r>
              <a:rPr lang="en-GB" noProof="0" dirty="0"/>
              <a:t>Paulo Pereira (up</a:t>
            </a:r>
            <a:r>
              <a:rPr lang="pt-PT" b="0" i="0" u="sng" dirty="0">
                <a:solidFill>
                  <a:srgbClr val="23527C"/>
                </a:solidFill>
                <a:effectLst/>
                <a:latin typeface="NoticiaText"/>
                <a:hlinkClick r:id="rId4"/>
              </a:rPr>
              <a:t>202406285</a:t>
            </a:r>
            <a:r>
              <a:rPr lang="en-GB" noProof="0" dirty="0"/>
              <a:t>)  | </a:t>
            </a:r>
            <a:r>
              <a:rPr lang="en-GB" sz="1600" noProof="0" dirty="0">
                <a:solidFill>
                  <a:schemeClr val="lt1"/>
                </a:solidFill>
                <a:latin typeface="Anaheim"/>
                <a:sym typeface="Anaheim"/>
              </a:rPr>
              <a:t>EIACD - PL3 | FCUP &amp; FEUP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sz="1600" noProof="0" dirty="0">
              <a:solidFill>
                <a:schemeClr val="lt1"/>
              </a:solidFill>
              <a:latin typeface="Anaheim"/>
              <a:sym typeface="Anaheim"/>
            </a:endParaRPr>
          </a:p>
        </p:txBody>
      </p:sp>
      <p:sp>
        <p:nvSpPr>
          <p:cNvPr id="388" name="Google Shape;388;p42"/>
          <p:cNvSpPr txBox="1">
            <a:spLocks noGrp="1"/>
          </p:cNvSpPr>
          <p:nvPr>
            <p:ph type="ctrTitle"/>
          </p:nvPr>
        </p:nvSpPr>
        <p:spPr>
          <a:xfrm flipH="1">
            <a:off x="544565" y="-1001553"/>
            <a:ext cx="4270502" cy="35215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0" noProof="0" dirty="0">
                <a:solidFill>
                  <a:schemeClr val="lt2"/>
                </a:solidFill>
              </a:rPr>
              <a:t>DAMEO: </a:t>
            </a:r>
            <a:r>
              <a:rPr lang="en-GB" sz="8000" noProof="0" dirty="0"/>
              <a:t>AI</a:t>
            </a:r>
            <a:r>
              <a:rPr lang="en-GB" sz="8000" noProof="0" dirty="0">
                <a:solidFill>
                  <a:schemeClr val="lt2"/>
                </a:solidFill>
              </a:rPr>
              <a:t> </a:t>
            </a:r>
            <a:r>
              <a:rPr lang="en-GB" sz="3600" noProof="0" dirty="0">
                <a:solidFill>
                  <a:schemeClr val="dk2"/>
                </a:solidFill>
              </a:rPr>
              <a:t>SEARCH-BASED AGENT </a:t>
            </a:r>
            <a:endParaRPr lang="en-GB" sz="9600" noProof="0" dirty="0">
              <a:solidFill>
                <a:schemeClr val="dk2"/>
              </a:solidFill>
            </a:endParaRPr>
          </a:p>
        </p:txBody>
      </p:sp>
      <p:sp>
        <p:nvSpPr>
          <p:cNvPr id="389" name="Google Shape;389;p42"/>
          <p:cNvSpPr/>
          <p:nvPr/>
        </p:nvSpPr>
        <p:spPr>
          <a:xfrm>
            <a:off x="6411986" y="617700"/>
            <a:ext cx="198000" cy="1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390" name="Google Shape;390;p42"/>
          <p:cNvSpPr/>
          <p:nvPr/>
        </p:nvSpPr>
        <p:spPr>
          <a:xfrm>
            <a:off x="6738436" y="617700"/>
            <a:ext cx="198000" cy="19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391" name="Google Shape;391;p42"/>
          <p:cNvSpPr/>
          <p:nvPr/>
        </p:nvSpPr>
        <p:spPr>
          <a:xfrm>
            <a:off x="7064886" y="617700"/>
            <a:ext cx="198000" cy="19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pic>
        <p:nvPicPr>
          <p:cNvPr id="393" name="Google Shape;393;p42"/>
          <p:cNvPicPr preferRelativeResize="0"/>
          <p:nvPr/>
        </p:nvPicPr>
        <p:blipFill rotWithShape="1">
          <a:blip r:embed="rId5">
            <a:alphaModFix/>
          </a:blip>
          <a:srcRect l="42779" t="6693" r="44094" b="81710"/>
          <a:stretch/>
        </p:blipFill>
        <p:spPr>
          <a:xfrm rot="10800000" flipH="1">
            <a:off x="4657963" y="1007065"/>
            <a:ext cx="574401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42"/>
          <p:cNvPicPr preferRelativeResize="0"/>
          <p:nvPr/>
        </p:nvPicPr>
        <p:blipFill rotWithShape="1">
          <a:blip r:embed="rId5">
            <a:alphaModFix/>
          </a:blip>
          <a:srcRect l="50634" t="9752" r="43731" b="81493"/>
          <a:stretch/>
        </p:blipFill>
        <p:spPr>
          <a:xfrm rot="10800000" flipH="1">
            <a:off x="4690388" y="3233112"/>
            <a:ext cx="254775" cy="39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42"/>
          <p:cNvPicPr preferRelativeResize="0"/>
          <p:nvPr/>
        </p:nvPicPr>
        <p:blipFill rotWithShape="1">
          <a:blip r:embed="rId5">
            <a:alphaModFix/>
          </a:blip>
          <a:srcRect l="47142" t="6693" r="44094" b="81710"/>
          <a:stretch/>
        </p:blipFill>
        <p:spPr>
          <a:xfrm rot="10800000" flipH="1">
            <a:off x="8407696" y="2757906"/>
            <a:ext cx="383475" cy="507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m 2" descr="Uma imagem com Jogos e desportos indoor, Jogos, jogo de tabuleiro, Jogo de mesa&#10;&#10;Os conteúdos gerados por IA poderão estar incorretos.">
            <a:extLst>
              <a:ext uri="{FF2B5EF4-FFF2-40B4-BE49-F238E27FC236}">
                <a16:creationId xmlns:a16="http://schemas.microsoft.com/office/drawing/2014/main" id="{3766C043-919E-52B6-F909-702B70396F2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4867" t="3512" r="14554" b="4001"/>
          <a:stretch/>
        </p:blipFill>
        <p:spPr>
          <a:xfrm>
            <a:off x="5324486" y="1260802"/>
            <a:ext cx="3046566" cy="2994208"/>
          </a:xfrm>
          <a:prstGeom prst="rect">
            <a:avLst/>
          </a:prstGeom>
        </p:spPr>
      </p:pic>
      <p:pic>
        <p:nvPicPr>
          <p:cNvPr id="9" name="Imagem 8" descr="Uma imagem com texto, captura de ecrã, Tipo de letra&#10;&#10;Os conteúdos gerados por IA poderão estar incorretos.">
            <a:extLst>
              <a:ext uri="{FF2B5EF4-FFF2-40B4-BE49-F238E27FC236}">
                <a16:creationId xmlns:a16="http://schemas.microsoft.com/office/drawing/2014/main" id="{2035A3D4-F243-90B2-9051-57C2F267A75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73438" y="2757906"/>
            <a:ext cx="2371725" cy="27908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2F079DDC-61C9-6B2E-F2E3-E3F9FD75A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0600" y="254776"/>
            <a:ext cx="6322800" cy="577800"/>
          </a:xfrm>
        </p:spPr>
        <p:txBody>
          <a:bodyPr/>
          <a:lstStyle/>
          <a:p>
            <a:r>
              <a:rPr lang="pt-PT" dirty="0"/>
              <a:t>Conclusões e Trabalho Relacionado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4A96925-3737-FF8B-3478-C6E83CDE40FC}"/>
              </a:ext>
            </a:extLst>
          </p:cNvPr>
          <p:cNvSpPr>
            <a:spLocks noGrp="1" noChangeArrowheads="1"/>
          </p:cNvSpPr>
          <p:nvPr>
            <p:ph type="subTitle" idx="3"/>
          </p:nvPr>
        </p:nvSpPr>
        <p:spPr bwMode="auto">
          <a:xfrm>
            <a:off x="224724" y="832576"/>
            <a:ext cx="9056435" cy="1661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dirty="0">
                <a:cs typeface="Arial"/>
              </a:rPr>
              <a:t>Desafios</a:t>
            </a:r>
            <a:r>
              <a:rPr kumimoji="0" lang="pt-PT" altLang="pt-PT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sz="1600" dirty="0">
                <a:solidFill>
                  <a:schemeClr val="lt1"/>
                </a:solidFill>
                <a:latin typeface="Anaheim"/>
                <a:cs typeface="Arial"/>
                <a:sym typeface="Arial"/>
              </a:rPr>
              <a:t>-&gt; Implementação de IA competitiva com diferentes algoritmos.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sz="1600" dirty="0">
                <a:solidFill>
                  <a:schemeClr val="lt1"/>
                </a:solidFill>
                <a:latin typeface="Anaheim"/>
                <a:cs typeface="Arial"/>
                <a:sym typeface="Arial"/>
              </a:rPr>
              <a:t>-&gt; Melhoria na eficiência de busca em tempos limitados.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pt-PT" altLang="pt-PT" dirty="0">
              <a:cs typeface="Arial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dirty="0">
                <a:cs typeface="Arial"/>
              </a:rPr>
              <a:t>Resultados de Aprendizagem</a:t>
            </a:r>
            <a:r>
              <a:rPr kumimoji="0" lang="pt-PT" altLang="pt-PT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sz="1600" dirty="0">
                <a:solidFill>
                  <a:schemeClr val="lt1"/>
                </a:solidFill>
                <a:latin typeface="Anaheim"/>
                <a:cs typeface="Arial"/>
              </a:rPr>
              <a:t>-&gt; Entendimento profundo de algoritmos de busca e heurísticas aplicadas em jogos.</a:t>
            </a:r>
          </a:p>
        </p:txBody>
      </p:sp>
      <p:sp>
        <p:nvSpPr>
          <p:cNvPr id="8" name="Título 5">
            <a:extLst>
              <a:ext uri="{FF2B5EF4-FFF2-40B4-BE49-F238E27FC236}">
                <a16:creationId xmlns:a16="http://schemas.microsoft.com/office/drawing/2014/main" id="{4DDBE522-1650-F1FE-6E0F-EF53C00B4425}"/>
              </a:ext>
            </a:extLst>
          </p:cNvPr>
          <p:cNvSpPr txBox="1">
            <a:spLocks/>
          </p:cNvSpPr>
          <p:nvPr/>
        </p:nvSpPr>
        <p:spPr>
          <a:xfrm>
            <a:off x="1729635" y="2944569"/>
            <a:ext cx="6322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nton"/>
              <a:buNone/>
              <a:defRPr sz="24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DM Sans"/>
              <a:buNone/>
              <a:defRPr sz="2400" b="0" i="0" u="none" strike="noStrike" cap="none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pt-PT" dirty="0"/>
              <a:t>Bibliografia: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3C33E0A-F336-893B-8327-9AE5006733C9}"/>
              </a:ext>
            </a:extLst>
          </p:cNvPr>
          <p:cNvSpPr txBox="1"/>
          <p:nvPr/>
        </p:nvSpPr>
        <p:spPr>
          <a:xfrm>
            <a:off x="979062" y="3860923"/>
            <a:ext cx="919363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lt1"/>
                </a:solidFill>
                <a:latin typeface="Anaheim"/>
              </a:rPr>
              <a:t>GitHub Repository - Dameo Game: </a:t>
            </a:r>
            <a:r>
              <a:rPr lang="en-US" sz="1600" dirty="0">
                <a:solidFill>
                  <a:schemeClr val="lt1"/>
                </a:solidFill>
                <a:latin typeface="Anahei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- stifler9/Dameo: Dameo game (similar to checkers)</a:t>
            </a:r>
            <a:endParaRPr lang="pt-PT" sz="1600" dirty="0">
              <a:solidFill>
                <a:schemeClr val="lt1"/>
              </a:solidFill>
              <a:latin typeface="Anaheim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3EFA866-E20F-E605-FEB3-D8E6AB91E672}"/>
              </a:ext>
            </a:extLst>
          </p:cNvPr>
          <p:cNvSpPr txBox="1"/>
          <p:nvPr/>
        </p:nvSpPr>
        <p:spPr>
          <a:xfrm>
            <a:off x="944827" y="3522369"/>
            <a:ext cx="78924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lt1"/>
                </a:solidFill>
                <a:latin typeface="Anaheim"/>
                <a:sym typeface="Anton"/>
              </a:rPr>
              <a:t>Russell, S., &amp; Norvig, P.</a:t>
            </a:r>
            <a:r>
              <a:rPr lang="en-US" sz="1600" dirty="0">
                <a:solidFill>
                  <a:schemeClr val="lt1"/>
                </a:solidFill>
                <a:latin typeface="Anaheim"/>
                <a:sym typeface="Anton"/>
              </a:rPr>
              <a:t> (2021). Artificial Intelligence: A Modern Approach (4th ed.). Pearson.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E5E7E54-CB62-737D-04ED-5D545C30A1E8}"/>
              </a:ext>
            </a:extLst>
          </p:cNvPr>
          <p:cNvSpPr txBox="1"/>
          <p:nvPr/>
        </p:nvSpPr>
        <p:spPr>
          <a:xfrm>
            <a:off x="168021" y="4180451"/>
            <a:ext cx="968224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lt1"/>
                </a:solidFill>
                <a:latin typeface="Anaheim"/>
              </a:rPr>
              <a:t>OpenAI ChatGPT.</a:t>
            </a:r>
            <a:r>
              <a:rPr lang="en-US" sz="1600" dirty="0">
                <a:solidFill>
                  <a:schemeClr val="lt1"/>
                </a:solidFill>
                <a:latin typeface="Anaheim"/>
              </a:rPr>
              <a:t> (2025). Assistive AI for programming and game development. </a:t>
            </a:r>
            <a:r>
              <a:rPr lang="en-US" sz="1600" dirty="0">
                <a:solidFill>
                  <a:schemeClr val="lt1"/>
                </a:solidFill>
                <a:latin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https://chat.openai.com</a:t>
            </a:r>
            <a:r>
              <a:rPr lang="en-US" sz="1600" dirty="0">
                <a:solidFill>
                  <a:schemeClr val="lt1"/>
                </a:solidFill>
                <a:latin typeface="Anaheim"/>
              </a:rPr>
              <a:t>.</a:t>
            </a:r>
            <a:endParaRPr lang="pt-PT" sz="1600" dirty="0">
              <a:solidFill>
                <a:schemeClr val="lt1"/>
              </a:solidFill>
              <a:latin typeface="Anaheim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A5638F2-D052-A7D1-63E4-63A90A1381CC}"/>
              </a:ext>
            </a:extLst>
          </p:cNvPr>
          <p:cNvSpPr txBox="1"/>
          <p:nvPr/>
        </p:nvSpPr>
        <p:spPr>
          <a:xfrm>
            <a:off x="747678" y="4593056"/>
            <a:ext cx="801052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600" b="1" dirty="0">
                <a:solidFill>
                  <a:schemeClr val="lt1"/>
                </a:solidFill>
                <a:latin typeface="Anaheim"/>
              </a:rPr>
              <a:t>Google Gemini. </a:t>
            </a:r>
            <a:r>
              <a:rPr lang="pt-PT" sz="1600" dirty="0">
                <a:solidFill>
                  <a:schemeClr val="lt1"/>
                </a:solidFill>
                <a:latin typeface="Anaheim"/>
              </a:rPr>
              <a:t>(2025). </a:t>
            </a:r>
            <a:r>
              <a:rPr lang="pt-PT" sz="1600" dirty="0" err="1">
                <a:solidFill>
                  <a:schemeClr val="lt1"/>
                </a:solidFill>
                <a:latin typeface="Anaheim"/>
              </a:rPr>
              <a:t>Assistive</a:t>
            </a:r>
            <a:r>
              <a:rPr lang="pt-PT" sz="1600" dirty="0">
                <a:solidFill>
                  <a:schemeClr val="lt1"/>
                </a:solidFill>
                <a:latin typeface="Anaheim"/>
              </a:rPr>
              <a:t> AI for </a:t>
            </a:r>
            <a:r>
              <a:rPr lang="pt-PT" sz="1600" dirty="0" err="1">
                <a:solidFill>
                  <a:schemeClr val="lt1"/>
                </a:solidFill>
                <a:latin typeface="Anaheim"/>
              </a:rPr>
              <a:t>programming</a:t>
            </a:r>
            <a:r>
              <a:rPr lang="pt-PT" sz="1600" dirty="0">
                <a:solidFill>
                  <a:schemeClr val="lt1"/>
                </a:solidFill>
                <a:latin typeface="Anaheim"/>
              </a:rPr>
              <a:t> </a:t>
            </a:r>
            <a:r>
              <a:rPr lang="pt-PT" sz="1600" dirty="0" err="1">
                <a:solidFill>
                  <a:schemeClr val="lt1"/>
                </a:solidFill>
                <a:latin typeface="Anaheim"/>
              </a:rPr>
              <a:t>and</a:t>
            </a:r>
            <a:r>
              <a:rPr lang="pt-PT" sz="1600" dirty="0">
                <a:solidFill>
                  <a:schemeClr val="lt1"/>
                </a:solidFill>
                <a:latin typeface="Anaheim"/>
              </a:rPr>
              <a:t> game design. </a:t>
            </a:r>
            <a:r>
              <a:rPr lang="pt-PT" sz="1600" dirty="0">
                <a:solidFill>
                  <a:schemeClr val="lt1"/>
                </a:solidFill>
                <a:latin typeface="Anahei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https://gemini.google</a:t>
            </a:r>
            <a:r>
              <a:rPr lang="pt-PT" sz="1600" dirty="0">
                <a:solidFill>
                  <a:schemeClr val="lt1"/>
                </a:solidFill>
                <a:latin typeface="Anahei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9935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3"/>
          <p:cNvSpPr txBox="1">
            <a:spLocks noGrp="1"/>
          </p:cNvSpPr>
          <p:nvPr>
            <p:ph type="ctrTitle"/>
          </p:nvPr>
        </p:nvSpPr>
        <p:spPr>
          <a:xfrm>
            <a:off x="1378362" y="425833"/>
            <a:ext cx="6322800" cy="3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Game Specification and Development Approach</a:t>
            </a:r>
            <a:endParaRPr lang="en-GB" noProof="0" dirty="0">
              <a:solidFill>
                <a:schemeClr val="lt1"/>
              </a:solidFill>
            </a:endParaRPr>
          </a:p>
        </p:txBody>
      </p:sp>
      <p:sp>
        <p:nvSpPr>
          <p:cNvPr id="2" name="Google Shape;418;p44">
            <a:extLst>
              <a:ext uri="{FF2B5EF4-FFF2-40B4-BE49-F238E27FC236}">
                <a16:creationId xmlns:a16="http://schemas.microsoft.com/office/drawing/2014/main" id="{FF3591AD-E219-D512-0B9C-D1CFA040F817}"/>
              </a:ext>
            </a:extLst>
          </p:cNvPr>
          <p:cNvSpPr/>
          <p:nvPr/>
        </p:nvSpPr>
        <p:spPr>
          <a:xfrm>
            <a:off x="4562064" y="2821043"/>
            <a:ext cx="64500" cy="6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3" name="Google Shape;419;p44">
            <a:extLst>
              <a:ext uri="{FF2B5EF4-FFF2-40B4-BE49-F238E27FC236}">
                <a16:creationId xmlns:a16="http://schemas.microsoft.com/office/drawing/2014/main" id="{9F2CEF99-8DF8-DACB-C548-D50742CC753A}"/>
              </a:ext>
            </a:extLst>
          </p:cNvPr>
          <p:cNvSpPr/>
          <p:nvPr/>
        </p:nvSpPr>
        <p:spPr>
          <a:xfrm>
            <a:off x="4562064" y="4483568"/>
            <a:ext cx="64500" cy="6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cxnSp>
        <p:nvCxnSpPr>
          <p:cNvPr id="4" name="Google Shape;420;p44">
            <a:extLst>
              <a:ext uri="{FF2B5EF4-FFF2-40B4-BE49-F238E27FC236}">
                <a16:creationId xmlns:a16="http://schemas.microsoft.com/office/drawing/2014/main" id="{D16B5E7D-52E4-754A-18C0-BC2103768AF1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4594314" y="2885543"/>
            <a:ext cx="0" cy="1598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421;p44">
            <a:extLst>
              <a:ext uri="{FF2B5EF4-FFF2-40B4-BE49-F238E27FC236}">
                <a16:creationId xmlns:a16="http://schemas.microsoft.com/office/drawing/2014/main" id="{622154A6-C476-59E3-DBF9-31931B3F0ABC}"/>
              </a:ext>
            </a:extLst>
          </p:cNvPr>
          <p:cNvSpPr/>
          <p:nvPr/>
        </p:nvSpPr>
        <p:spPr>
          <a:xfrm>
            <a:off x="4562064" y="1144418"/>
            <a:ext cx="64500" cy="6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cxnSp>
        <p:nvCxnSpPr>
          <p:cNvPr id="6" name="Google Shape;422;p44">
            <a:extLst>
              <a:ext uri="{FF2B5EF4-FFF2-40B4-BE49-F238E27FC236}">
                <a16:creationId xmlns:a16="http://schemas.microsoft.com/office/drawing/2014/main" id="{7B07092D-3458-197D-DCA6-01D602F2DC14}"/>
              </a:ext>
            </a:extLst>
          </p:cNvPr>
          <p:cNvCxnSpPr>
            <a:stCxn id="2" idx="0"/>
            <a:endCxn id="5" idx="2"/>
          </p:cNvCxnSpPr>
          <p:nvPr/>
        </p:nvCxnSpPr>
        <p:spPr>
          <a:xfrm rot="10800000">
            <a:off x="4594314" y="1208843"/>
            <a:ext cx="0" cy="1612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Marcador de Posição do Texto 7">
            <a:extLst>
              <a:ext uri="{FF2B5EF4-FFF2-40B4-BE49-F238E27FC236}">
                <a16:creationId xmlns:a16="http://schemas.microsoft.com/office/drawing/2014/main" id="{4393BB6E-B3A5-129E-EEE2-21597A34E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273211"/>
            <a:ext cx="3653879" cy="3241200"/>
          </a:xfrm>
        </p:spPr>
        <p:txBody>
          <a:bodyPr/>
          <a:lstStyle/>
          <a:p>
            <a:pPr marL="158750" indent="0">
              <a:buNone/>
            </a:pPr>
            <a:r>
              <a:rPr lang="en-GB" sz="1400" noProof="0" dirty="0"/>
              <a:t>-&gt; Dameo is played on an 8x8 board with 18 pieces per player, arranged in a trapezoidal formation.</a:t>
            </a:r>
          </a:p>
          <a:p>
            <a:pPr marL="158750" indent="0">
              <a:buNone/>
            </a:pPr>
            <a:endParaRPr lang="en-GB" sz="1400" noProof="0" dirty="0"/>
          </a:p>
          <a:p>
            <a:pPr marL="158750" indent="0">
              <a:buNone/>
            </a:pPr>
            <a:r>
              <a:rPr lang="en-GB" sz="1400" noProof="0" dirty="0"/>
              <a:t>-&gt; Pieces move forward, and kings can move in all eight directions.</a:t>
            </a:r>
          </a:p>
          <a:p>
            <a:pPr marL="158750" indent="0">
              <a:buNone/>
            </a:pPr>
            <a:endParaRPr lang="en-GB" sz="1400" noProof="0" dirty="0"/>
          </a:p>
          <a:p>
            <a:pPr marL="158750" indent="0">
              <a:buNone/>
            </a:pPr>
            <a:r>
              <a:rPr lang="en-GB" sz="1400" noProof="0" dirty="0"/>
              <a:t>-&gt; Capturing is mandatory and involves orthogonal jumps.</a:t>
            </a:r>
          </a:p>
          <a:p>
            <a:pPr marL="158750" indent="0">
              <a:buNone/>
            </a:pPr>
            <a:endParaRPr lang="en-GB" sz="1400" noProof="0" dirty="0"/>
          </a:p>
          <a:p>
            <a:pPr marL="158750" indent="0">
              <a:buNone/>
            </a:pPr>
            <a:r>
              <a:rPr lang="en-GB" sz="1400" noProof="0" dirty="0"/>
              <a:t>-&gt; Objective: Capture all opponent pieces or force them into a position with no legal moves.</a:t>
            </a:r>
          </a:p>
          <a:p>
            <a:endParaRPr lang="en-GB" noProof="0" dirty="0"/>
          </a:p>
        </p:txBody>
      </p:sp>
      <p:sp>
        <p:nvSpPr>
          <p:cNvPr id="9" name="Marcador de Posição do Texto 7">
            <a:extLst>
              <a:ext uri="{FF2B5EF4-FFF2-40B4-BE49-F238E27FC236}">
                <a16:creationId xmlns:a16="http://schemas.microsoft.com/office/drawing/2014/main" id="{B0CC557C-E57D-6EE0-CDFB-0B4CE007F6B7}"/>
              </a:ext>
            </a:extLst>
          </p:cNvPr>
          <p:cNvSpPr txBox="1">
            <a:spLocks/>
          </p:cNvSpPr>
          <p:nvPr/>
        </p:nvSpPr>
        <p:spPr>
          <a:xfrm>
            <a:off x="4802395" y="1208843"/>
            <a:ext cx="3653879" cy="32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atamaran Thin"/>
              <a:buAutoNum type="arabicPeriod"/>
              <a:defRPr sz="12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/>
              <a:buAutoNum type="romanLcPeriod"/>
              <a:defRPr sz="14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158750" indent="0">
              <a:buNone/>
            </a:pPr>
            <a:r>
              <a:rPr lang="en-GB" sz="1400" noProof="0" dirty="0"/>
              <a:t>-&gt; We will implement a search-based AI agent to play Dameo.</a:t>
            </a:r>
          </a:p>
          <a:p>
            <a:pPr marL="158750" indent="0">
              <a:buNone/>
            </a:pPr>
            <a:endParaRPr lang="en-GB" sz="1400" noProof="0" dirty="0"/>
          </a:p>
          <a:p>
            <a:pPr marL="158750" indent="0">
              <a:buNone/>
            </a:pPr>
            <a:r>
              <a:rPr lang="en-GB" sz="1400" noProof="0" dirty="0"/>
              <a:t>-&gt; We will employ the minimax algorithm with alpha-beta pruning to navigate the game tree.</a:t>
            </a:r>
          </a:p>
          <a:p>
            <a:pPr marL="158750" indent="0">
              <a:buNone/>
            </a:pPr>
            <a:endParaRPr lang="en-GB" sz="1400" noProof="0" dirty="0"/>
          </a:p>
          <a:p>
            <a:pPr marL="158750" indent="0">
              <a:buNone/>
            </a:pPr>
            <a:r>
              <a:rPr lang="en-GB" sz="1400" noProof="0" dirty="0"/>
              <a:t>-&gt; Heuristic evaluation functions will be developed to assess board states.</a:t>
            </a:r>
          </a:p>
          <a:p>
            <a:pPr marL="158750" indent="0">
              <a:buNone/>
            </a:pPr>
            <a:endParaRPr lang="en-GB" sz="1400" noProof="0" dirty="0"/>
          </a:p>
          <a:p>
            <a:pPr marL="158750" indent="0">
              <a:buNone/>
            </a:pPr>
            <a:r>
              <a:rPr lang="en-GB" sz="1400" noProof="0" dirty="0"/>
              <a:t>-&gt; Implementation will be in Python, utilizing appropriate data structures for board representation and move generation.</a:t>
            </a:r>
          </a:p>
          <a:p>
            <a:endParaRPr lang="en-GB" noProof="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6A7F6D3F-EE24-0948-4394-904153418097}"/>
              </a:ext>
            </a:extLst>
          </p:cNvPr>
          <p:cNvSpPr txBox="1"/>
          <p:nvPr/>
        </p:nvSpPr>
        <p:spPr>
          <a:xfrm>
            <a:off x="542148" y="1280958"/>
            <a:ext cx="7910475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lt1"/>
                </a:solidFill>
                <a:latin typeface="Anaheim"/>
              </a:rPr>
              <a:t>-&gt; Research on AI for board games, particularly checkers and chess, serves as a theoretical foundation for our approach.</a:t>
            </a:r>
            <a:endParaRPr lang="en-US" dirty="0">
              <a:solidFill>
                <a:schemeClr val="lt1"/>
              </a:solidFill>
              <a:latin typeface="Anaheim"/>
              <a:sym typeface="Anaheim"/>
            </a:endParaRPr>
          </a:p>
          <a:p>
            <a:endParaRPr lang="en-US" dirty="0">
              <a:solidFill>
                <a:schemeClr val="lt1"/>
              </a:solidFill>
              <a:latin typeface="Anaheim"/>
              <a:sym typeface="Anaheim"/>
            </a:endParaRPr>
          </a:p>
          <a:p>
            <a:r>
              <a:rPr lang="en-US" dirty="0">
                <a:solidFill>
                  <a:schemeClr val="lt1"/>
                </a:solidFill>
                <a:latin typeface="Anaheim"/>
              </a:rPr>
              <a:t>-&gt; Minimax and alpha-beta pruning are widely used techniques in game AI, as discussed by Russell &amp; Norvig in Artificial Intelligence: A Modern Approach.</a:t>
            </a:r>
          </a:p>
          <a:p>
            <a:endParaRPr lang="en-US" dirty="0">
              <a:solidFill>
                <a:schemeClr val="lt1"/>
              </a:solidFill>
              <a:latin typeface="Anaheim"/>
              <a:sym typeface="Anaheim"/>
            </a:endParaRPr>
          </a:p>
          <a:p>
            <a:r>
              <a:rPr lang="en-US" dirty="0">
                <a:solidFill>
                  <a:schemeClr val="lt1"/>
                </a:solidFill>
                <a:latin typeface="Anaheim"/>
                <a:sym typeface="Anaheim"/>
              </a:rPr>
              <a:t>-&gt; </a:t>
            </a:r>
            <a:r>
              <a:rPr lang="en-US" dirty="0">
                <a:solidFill>
                  <a:schemeClr val="lt1"/>
                </a:solidFill>
                <a:latin typeface="Anaheim"/>
              </a:rPr>
              <a:t>We will investigate existing open-source checkers/draughts AI implementations for potential insights (GitHub repositories)</a:t>
            </a:r>
            <a:endParaRPr lang="en-US" dirty="0">
              <a:solidFill>
                <a:schemeClr val="lt1"/>
              </a:solidFill>
              <a:latin typeface="Anaheim"/>
              <a:sym typeface="Anaheim"/>
            </a:endParaRPr>
          </a:p>
          <a:p>
            <a:endParaRPr lang="en-US" dirty="0">
              <a:solidFill>
                <a:schemeClr val="lt1"/>
              </a:solidFill>
              <a:latin typeface="Anaheim"/>
              <a:sym typeface="Anaheim"/>
            </a:endParaRPr>
          </a:p>
          <a:p>
            <a:r>
              <a:rPr lang="en-US" dirty="0">
                <a:solidFill>
                  <a:schemeClr val="lt1"/>
                </a:solidFill>
                <a:latin typeface="Anaheim"/>
                <a:sym typeface="Anaheim"/>
              </a:rPr>
              <a:t>-&gt; </a:t>
            </a:r>
            <a:r>
              <a:rPr lang="en-US" dirty="0">
                <a:solidFill>
                  <a:schemeClr val="lt1"/>
                </a:solidFill>
                <a:latin typeface="Anaheim"/>
              </a:rPr>
              <a:t>We will investigate existing open-source checkers/draughts AI implementations for potential insights (GitHub repositories)</a:t>
            </a:r>
          </a:p>
          <a:p>
            <a:endParaRPr lang="en-US" dirty="0">
              <a:solidFill>
                <a:schemeClr val="lt1"/>
              </a:solidFill>
              <a:latin typeface="Anaheim"/>
              <a:sym typeface="Anaheim"/>
            </a:endParaRPr>
          </a:p>
          <a:p>
            <a:r>
              <a:rPr lang="en-US" dirty="0">
                <a:solidFill>
                  <a:schemeClr val="lt1"/>
                </a:solidFill>
                <a:latin typeface="Anaheim"/>
                <a:sym typeface="Anaheim"/>
              </a:rPr>
              <a:t>-&gt; Web resources detailing Dameo variations and strategies. (</a:t>
            </a:r>
            <a:r>
              <a:rPr lang="pt-PT" b="1" i="1" dirty="0" err="1">
                <a:solidFill>
                  <a:schemeClr val="lt1"/>
                </a:solidFill>
                <a:latin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Dameo</a:t>
            </a:r>
            <a:r>
              <a:rPr lang="pt-PT" b="1" i="1" dirty="0">
                <a:solidFill>
                  <a:schemeClr val="lt1"/>
                </a:solidFill>
                <a:latin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- </a:t>
            </a:r>
            <a:r>
              <a:rPr lang="pt-PT" b="1" i="1" dirty="0" err="1">
                <a:solidFill>
                  <a:schemeClr val="lt1"/>
                </a:solidFill>
                <a:latin typeface="Anahei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Wikipedia</a:t>
            </a:r>
            <a:r>
              <a:rPr lang="en-US" dirty="0">
                <a:solidFill>
                  <a:schemeClr val="lt1"/>
                </a:solidFill>
                <a:latin typeface="Anaheim"/>
                <a:sym typeface="Anaheim"/>
              </a:rPr>
              <a:t>)</a:t>
            </a:r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7E79F737-2C00-F230-D4ED-9E49ACF148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 err="1"/>
              <a:t>Related</a:t>
            </a:r>
            <a:r>
              <a:rPr lang="pt-PT" dirty="0"/>
              <a:t> </a:t>
            </a:r>
            <a:r>
              <a:rPr lang="pt-PT" dirty="0" err="1"/>
              <a:t>Work</a:t>
            </a:r>
            <a:r>
              <a:rPr lang="pt-PT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08029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4">
            <a:hlinkClick r:id="" action="ppaction://noaction"/>
          </p:cNvPr>
          <p:cNvSpPr txBox="1">
            <a:spLocks noGrp="1"/>
          </p:cNvSpPr>
          <p:nvPr>
            <p:ph type="ctrTitle"/>
          </p:nvPr>
        </p:nvSpPr>
        <p:spPr>
          <a:xfrm>
            <a:off x="274392" y="863978"/>
            <a:ext cx="32532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GB" sz="1800" noProof="0" dirty="0">
                <a:solidFill>
                  <a:schemeClr val="dk2"/>
                </a:solidFill>
              </a:rPr>
              <a:t>STATE REPRESENTATION:</a:t>
            </a:r>
          </a:p>
        </p:txBody>
      </p:sp>
      <p:sp>
        <p:nvSpPr>
          <p:cNvPr id="407" name="Google Shape;407;p44"/>
          <p:cNvSpPr txBox="1">
            <a:spLocks noGrp="1"/>
          </p:cNvSpPr>
          <p:nvPr>
            <p:ph type="subTitle" idx="1"/>
          </p:nvPr>
        </p:nvSpPr>
        <p:spPr>
          <a:xfrm>
            <a:off x="282439" y="1133017"/>
            <a:ext cx="4054199" cy="1292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ctr"/>
            <a:r>
              <a:rPr lang="en-GB" sz="1400" noProof="0" dirty="0"/>
              <a:t>An 8x8 matrix to represent the board, with elements indicating player pieces, kings, or empty cells.</a:t>
            </a:r>
          </a:p>
          <a:p>
            <a:pPr marL="114300" indent="0" algn="ctr"/>
            <a:r>
              <a:rPr lang="en-GB" sz="1400" noProof="0" dirty="0"/>
              <a:t> 'B' for black piece, 'W' for white piece, 'K' for black king, 'Q' for white king, '0' for empty."</a:t>
            </a:r>
          </a:p>
        </p:txBody>
      </p:sp>
      <p:sp>
        <p:nvSpPr>
          <p:cNvPr id="412" name="Google Shape;412;p44"/>
          <p:cNvSpPr txBox="1">
            <a:spLocks noGrp="1"/>
          </p:cNvSpPr>
          <p:nvPr>
            <p:ph type="subTitle" idx="7"/>
          </p:nvPr>
        </p:nvSpPr>
        <p:spPr>
          <a:xfrm>
            <a:off x="4485331" y="1044128"/>
            <a:ext cx="4666096" cy="38450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/>
            <a:r>
              <a:rPr lang="en-GB" sz="1400" noProof="0" dirty="0">
                <a:cs typeface="Arial"/>
                <a:sym typeface="Arial"/>
              </a:rPr>
              <a:t>Forward move (name: </a:t>
            </a:r>
            <a:r>
              <a:rPr lang="en-GB" sz="1400" noProof="0" dirty="0" err="1">
                <a:cs typeface="Arial"/>
                <a:sym typeface="Arial"/>
              </a:rPr>
              <a:t>forwardMove</a:t>
            </a:r>
            <a:r>
              <a:rPr lang="en-GB" sz="1400" noProof="0" dirty="0">
                <a:cs typeface="Arial"/>
                <a:sym typeface="Arial"/>
              </a:rPr>
              <a:t>, preconditions: valid forward square, effects: piece moves, cost: 1).</a:t>
            </a:r>
          </a:p>
          <a:p>
            <a:pPr marL="114300" indent="0"/>
            <a:endParaRPr lang="en-GB" sz="1400" noProof="0" dirty="0">
              <a:cs typeface="Arial"/>
              <a:sym typeface="Arial"/>
            </a:endParaRPr>
          </a:p>
          <a:p>
            <a:pPr marL="114300" indent="0"/>
            <a:r>
              <a:rPr lang="en-GB" sz="1400" noProof="0" dirty="0">
                <a:cs typeface="Arial"/>
                <a:sym typeface="Arial"/>
              </a:rPr>
              <a:t>Forward diagonal move (name: </a:t>
            </a:r>
            <a:r>
              <a:rPr lang="en-GB" sz="1400" noProof="0" dirty="0" err="1">
                <a:cs typeface="Arial"/>
                <a:sym typeface="Arial"/>
              </a:rPr>
              <a:t>diagonalMove</a:t>
            </a:r>
            <a:r>
              <a:rPr lang="en-GB" sz="1400" noProof="0" dirty="0">
                <a:cs typeface="Arial"/>
                <a:sym typeface="Arial"/>
              </a:rPr>
              <a:t>, preconditions: valid diagonal square, effects: piece moves, cost: 1).</a:t>
            </a:r>
          </a:p>
          <a:p>
            <a:pPr marL="114300" indent="0"/>
            <a:endParaRPr lang="en-GB" sz="1400" noProof="0" dirty="0">
              <a:cs typeface="Arial"/>
              <a:sym typeface="Arial"/>
            </a:endParaRPr>
          </a:p>
          <a:p>
            <a:pPr marL="114300" indent="0"/>
            <a:r>
              <a:rPr lang="en-GB" sz="1400" noProof="0" dirty="0">
                <a:cs typeface="Arial"/>
                <a:sym typeface="Arial"/>
              </a:rPr>
              <a:t>Capture jump (name: </a:t>
            </a:r>
            <a:r>
              <a:rPr lang="en-GB" sz="1400" noProof="0" dirty="0" err="1">
                <a:cs typeface="Arial"/>
                <a:sym typeface="Arial"/>
              </a:rPr>
              <a:t>captureJump</a:t>
            </a:r>
            <a:r>
              <a:rPr lang="en-GB" sz="1400" noProof="0" dirty="0">
                <a:cs typeface="Arial"/>
                <a:sym typeface="Arial"/>
              </a:rPr>
              <a:t>, preconditions: opponent piece adjacent, empty square beyond, effects: piece jumps, opponent piece removed, cost: 1).</a:t>
            </a:r>
          </a:p>
          <a:p>
            <a:pPr marL="114300" indent="0"/>
            <a:endParaRPr lang="en-GB" sz="1400" noProof="0" dirty="0">
              <a:cs typeface="Arial"/>
              <a:sym typeface="Arial"/>
            </a:endParaRPr>
          </a:p>
          <a:p>
            <a:pPr marL="114300" indent="0"/>
            <a:r>
              <a:rPr lang="en-GB" sz="1400" noProof="0" dirty="0">
                <a:cs typeface="Arial"/>
                <a:sym typeface="Arial"/>
              </a:rPr>
              <a:t>King moves (name: </a:t>
            </a:r>
            <a:r>
              <a:rPr lang="en-GB" sz="1400" noProof="0" dirty="0" err="1">
                <a:cs typeface="Arial"/>
                <a:sym typeface="Arial"/>
              </a:rPr>
              <a:t>kingMove</a:t>
            </a:r>
            <a:r>
              <a:rPr lang="en-GB" sz="1400" noProof="0" dirty="0">
                <a:cs typeface="Arial"/>
                <a:sym typeface="Arial"/>
              </a:rPr>
              <a:t>, preconditions: valid square in 8 directions, effects: king moves, cost: 1).</a:t>
            </a:r>
          </a:p>
          <a:p>
            <a:pPr marL="114300" indent="0"/>
            <a:endParaRPr lang="en-GB" sz="1400" noProof="0" dirty="0">
              <a:cs typeface="Arial"/>
              <a:sym typeface="Arial"/>
            </a:endParaRPr>
          </a:p>
          <a:p>
            <a:pPr marL="114300" indent="0"/>
            <a:r>
              <a:rPr lang="en-GB" sz="1400" noProof="0" dirty="0">
                <a:cs typeface="Arial"/>
                <a:sym typeface="Arial"/>
              </a:rPr>
              <a:t>King Capture jump (name: </a:t>
            </a:r>
            <a:r>
              <a:rPr lang="en-GB" sz="1400" noProof="0" dirty="0" err="1">
                <a:cs typeface="Arial"/>
                <a:sym typeface="Arial"/>
              </a:rPr>
              <a:t>kingCapture</a:t>
            </a:r>
            <a:r>
              <a:rPr lang="en-GB" sz="1400" noProof="0" dirty="0">
                <a:cs typeface="Arial"/>
                <a:sym typeface="Arial"/>
              </a:rPr>
              <a:t>, preconditions: opponent piece in line of sight, empty square beyond, effects: king jumps, opponent piece removed, cost: 1).</a:t>
            </a:r>
          </a:p>
        </p:txBody>
      </p:sp>
      <p:sp>
        <p:nvSpPr>
          <p:cNvPr id="413" name="Google Shape;413;p44">
            <a:hlinkClick r:id="" action="ppaction://noaction"/>
          </p:cNvPr>
          <p:cNvSpPr txBox="1">
            <a:spLocks noGrp="1"/>
          </p:cNvSpPr>
          <p:nvPr>
            <p:ph type="ctrTitle" idx="6"/>
          </p:nvPr>
        </p:nvSpPr>
        <p:spPr>
          <a:xfrm>
            <a:off x="5138816" y="808432"/>
            <a:ext cx="3253200" cy="36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/>
            <a:r>
              <a:rPr lang="en-GB" sz="1800" noProof="0" dirty="0">
                <a:solidFill>
                  <a:schemeClr val="dk2"/>
                </a:solidFill>
              </a:rPr>
              <a:t>OPERATORS (MOVES):</a:t>
            </a:r>
          </a:p>
        </p:txBody>
      </p:sp>
      <p:sp>
        <p:nvSpPr>
          <p:cNvPr id="418" name="Google Shape;418;p44"/>
          <p:cNvSpPr/>
          <p:nvPr/>
        </p:nvSpPr>
        <p:spPr>
          <a:xfrm>
            <a:off x="4420818" y="2867690"/>
            <a:ext cx="64500" cy="6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sp>
        <p:nvSpPr>
          <p:cNvPr id="419" name="Google Shape;419;p44"/>
          <p:cNvSpPr/>
          <p:nvPr/>
        </p:nvSpPr>
        <p:spPr>
          <a:xfrm>
            <a:off x="4420818" y="4530215"/>
            <a:ext cx="64500" cy="6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cxnSp>
        <p:nvCxnSpPr>
          <p:cNvPr id="420" name="Google Shape;420;p44"/>
          <p:cNvCxnSpPr>
            <a:stCxn id="418" idx="2"/>
            <a:endCxn id="419" idx="0"/>
          </p:cNvCxnSpPr>
          <p:nvPr/>
        </p:nvCxnSpPr>
        <p:spPr>
          <a:xfrm>
            <a:off x="4453068" y="2932190"/>
            <a:ext cx="0" cy="15981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1" name="Google Shape;421;p44"/>
          <p:cNvSpPr/>
          <p:nvPr/>
        </p:nvSpPr>
        <p:spPr>
          <a:xfrm>
            <a:off x="4420818" y="1191065"/>
            <a:ext cx="64500" cy="6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noProof="0" dirty="0"/>
          </a:p>
        </p:txBody>
      </p:sp>
      <p:cxnSp>
        <p:nvCxnSpPr>
          <p:cNvPr id="422" name="Google Shape;422;p44"/>
          <p:cNvCxnSpPr>
            <a:stCxn id="418" idx="0"/>
            <a:endCxn id="421" idx="2"/>
          </p:cNvCxnSpPr>
          <p:nvPr/>
        </p:nvCxnSpPr>
        <p:spPr>
          <a:xfrm rot="10800000">
            <a:off x="4453068" y="1255490"/>
            <a:ext cx="0" cy="16122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406;p44">
            <a:hlinkClick r:id="" action="ppaction://noaction"/>
            <a:extLst>
              <a:ext uri="{FF2B5EF4-FFF2-40B4-BE49-F238E27FC236}">
                <a16:creationId xmlns:a16="http://schemas.microsoft.com/office/drawing/2014/main" id="{0B3B1E78-4AF1-5DC8-09C3-F9F0C17FECC2}"/>
              </a:ext>
            </a:extLst>
          </p:cNvPr>
          <p:cNvSpPr txBox="1">
            <a:spLocks/>
          </p:cNvSpPr>
          <p:nvPr/>
        </p:nvSpPr>
        <p:spPr>
          <a:xfrm>
            <a:off x="720108" y="2601486"/>
            <a:ext cx="32532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2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algn="ctr"/>
            <a:r>
              <a:rPr lang="en-GB" sz="1800" noProof="0" dirty="0">
                <a:solidFill>
                  <a:schemeClr val="dk2"/>
                </a:solidFill>
              </a:rPr>
              <a:t>INICIAL STATE:</a:t>
            </a:r>
          </a:p>
        </p:txBody>
      </p:sp>
      <p:sp>
        <p:nvSpPr>
          <p:cNvPr id="13" name="Google Shape;407;p44">
            <a:extLst>
              <a:ext uri="{FF2B5EF4-FFF2-40B4-BE49-F238E27FC236}">
                <a16:creationId xmlns:a16="http://schemas.microsoft.com/office/drawing/2014/main" id="{A677198E-DA06-02AA-ED78-E080E1969D64}"/>
              </a:ext>
            </a:extLst>
          </p:cNvPr>
          <p:cNvSpPr txBox="1">
            <a:spLocks/>
          </p:cNvSpPr>
          <p:nvPr/>
        </p:nvSpPr>
        <p:spPr>
          <a:xfrm>
            <a:off x="294781" y="2903842"/>
            <a:ext cx="4054199" cy="649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None/>
              <a:defRPr sz="16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None/>
              <a:defRPr sz="10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None/>
              <a:defRPr sz="10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None/>
              <a:defRPr sz="10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None/>
              <a:defRPr sz="10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None/>
              <a:defRPr sz="10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None/>
              <a:defRPr sz="10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None/>
              <a:defRPr sz="10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naheim"/>
              <a:buNone/>
              <a:defRPr sz="1000" b="0" i="0" u="none" strike="noStrike" cap="none">
                <a:solidFill>
                  <a:schemeClr val="dk2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algn="ctr"/>
            <a:r>
              <a:rPr lang="en-GB" sz="1400" noProof="0" dirty="0"/>
              <a:t>The standard Dameo starting position, with pieces arranged in the trapezoidal formation.</a:t>
            </a:r>
          </a:p>
        </p:txBody>
      </p:sp>
      <p:sp>
        <p:nvSpPr>
          <p:cNvPr id="14" name="Google Shape;406;p44">
            <a:hlinkClick r:id="" action="ppaction://noaction"/>
            <a:extLst>
              <a:ext uri="{FF2B5EF4-FFF2-40B4-BE49-F238E27FC236}">
                <a16:creationId xmlns:a16="http://schemas.microsoft.com/office/drawing/2014/main" id="{B0C627C8-C8DA-22F7-1994-2647C39BB1CD}"/>
              </a:ext>
            </a:extLst>
          </p:cNvPr>
          <p:cNvSpPr txBox="1">
            <a:spLocks/>
          </p:cNvSpPr>
          <p:nvPr/>
        </p:nvSpPr>
        <p:spPr>
          <a:xfrm>
            <a:off x="738560" y="3795487"/>
            <a:ext cx="32532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2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algn="ctr"/>
            <a:r>
              <a:rPr lang="en-GB" sz="1800" noProof="0" dirty="0">
                <a:solidFill>
                  <a:schemeClr val="dk2"/>
                </a:solidFill>
              </a:rPr>
              <a:t>OBJECTIVE TEST: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88900CC0-6185-B24A-BC28-5A66DF476488}"/>
              </a:ext>
            </a:extLst>
          </p:cNvPr>
          <p:cNvSpPr txBox="1"/>
          <p:nvPr/>
        </p:nvSpPr>
        <p:spPr>
          <a:xfrm>
            <a:off x="743309" y="4163221"/>
            <a:ext cx="34369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Check if either player has no remaining pieces or no </a:t>
            </a:r>
            <a:r>
              <a:rPr lang="en-GB" noProof="0" dirty="0">
                <a:solidFill>
                  <a:schemeClr val="lt1"/>
                </a:solidFill>
                <a:latin typeface="Anaheim"/>
              </a:rPr>
              <a:t>legal moves.</a:t>
            </a:r>
          </a:p>
        </p:txBody>
      </p:sp>
      <p:sp>
        <p:nvSpPr>
          <p:cNvPr id="23" name="Google Shape;401;p43">
            <a:extLst>
              <a:ext uri="{FF2B5EF4-FFF2-40B4-BE49-F238E27FC236}">
                <a16:creationId xmlns:a16="http://schemas.microsoft.com/office/drawing/2014/main" id="{95D38E20-6FE9-91D9-F83C-B2DB0689F3A7}"/>
              </a:ext>
            </a:extLst>
          </p:cNvPr>
          <p:cNvSpPr txBox="1">
            <a:spLocks/>
          </p:cNvSpPr>
          <p:nvPr/>
        </p:nvSpPr>
        <p:spPr>
          <a:xfrm>
            <a:off x="1524980" y="126335"/>
            <a:ext cx="6322800" cy="3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2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algn="ctr"/>
            <a:r>
              <a:rPr lang="en-GB" sz="2400" noProof="0" dirty="0"/>
              <a:t>Problem Formulation as a Search Problem</a:t>
            </a:r>
          </a:p>
        </p:txBody>
      </p:sp>
      <p:sp>
        <p:nvSpPr>
          <p:cNvPr id="7" name="Título 5">
            <a:extLst>
              <a:ext uri="{FF2B5EF4-FFF2-40B4-BE49-F238E27FC236}">
                <a16:creationId xmlns:a16="http://schemas.microsoft.com/office/drawing/2014/main" id="{4EA63B79-ECC6-B6D9-09C2-5399CD544EDE}"/>
              </a:ext>
            </a:extLst>
          </p:cNvPr>
          <p:cNvSpPr txBox="1">
            <a:spLocks/>
          </p:cNvSpPr>
          <p:nvPr/>
        </p:nvSpPr>
        <p:spPr>
          <a:xfrm>
            <a:off x="9300120" y="213360"/>
            <a:ext cx="4506411" cy="2478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2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US" sz="1800" dirty="0">
                <a:solidFill>
                  <a:schemeClr val="dk2"/>
                </a:solidFill>
              </a:rPr>
              <a:t>Heuristics/Evaluation Functions:</a:t>
            </a:r>
            <a:br>
              <a:rPr lang="en-US" sz="1800" dirty="0">
                <a:solidFill>
                  <a:schemeClr val="dk2"/>
                </a:solidFill>
              </a:rPr>
            </a:br>
            <a:r>
              <a:rPr lang="en-US" sz="1400" dirty="0">
                <a:latin typeface="Anaheim"/>
                <a:sym typeface="Anaheim"/>
              </a:rPr>
              <a:t>"Piece count (number of player pieces - number of opponent pieces)."</a:t>
            </a:r>
            <a:br>
              <a:rPr lang="en-US" sz="1400" dirty="0">
                <a:latin typeface="Anaheim"/>
                <a:sym typeface="Anaheim"/>
              </a:rPr>
            </a:br>
            <a:r>
              <a:rPr lang="en-US" sz="1400" dirty="0">
                <a:latin typeface="Anaheim"/>
                <a:sym typeface="Anaheim"/>
              </a:rPr>
              <a:t>"King count (number of player kings - number of opponent kings)."</a:t>
            </a:r>
            <a:br>
              <a:rPr lang="en-US" sz="1400" dirty="0">
                <a:latin typeface="Anaheim"/>
                <a:sym typeface="Anaheim"/>
              </a:rPr>
            </a:br>
            <a:r>
              <a:rPr lang="en-US" sz="1400" dirty="0">
                <a:latin typeface="Anaheim"/>
                <a:sym typeface="Anaheim"/>
              </a:rPr>
              <a:t>"Positioning (evaluating control of the center and advancement)."</a:t>
            </a:r>
            <a:br>
              <a:rPr lang="en-US" sz="1400" dirty="0">
                <a:latin typeface="Anaheim"/>
                <a:sym typeface="Anaheim"/>
              </a:rPr>
            </a:br>
            <a:r>
              <a:rPr lang="en-US" sz="1400" dirty="0">
                <a:latin typeface="Anaheim"/>
                <a:sym typeface="Anaheim"/>
              </a:rPr>
              <a:t>"Potential captures (number of potential capture moves available)."</a:t>
            </a:r>
            <a:br>
              <a:rPr lang="en-US" sz="1400" dirty="0">
                <a:latin typeface="Anaheim"/>
                <a:sym typeface="Anaheim"/>
              </a:rPr>
            </a:br>
            <a:endParaRPr lang="pt-PT" sz="1400" dirty="0">
              <a:latin typeface="Anaheim"/>
              <a:sym typeface="Anahei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8"/>
          <p:cNvSpPr txBox="1">
            <a:spLocks noGrp="1"/>
          </p:cNvSpPr>
          <p:nvPr>
            <p:ph type="ctrTitle"/>
          </p:nvPr>
        </p:nvSpPr>
        <p:spPr>
          <a:xfrm>
            <a:off x="-657296" y="2736842"/>
            <a:ext cx="6322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noProof="0" dirty="0"/>
              <a:t>IMPLEMENTATION</a:t>
            </a:r>
            <a:r>
              <a:rPr lang="en-GB" noProof="0" dirty="0">
                <a:solidFill>
                  <a:schemeClr val="dk2"/>
                </a:solidFill>
              </a:rPr>
              <a:t> PROGRESS: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506B4D4-5DBE-5D3A-3C02-EE73DB35EF49}"/>
              </a:ext>
            </a:extLst>
          </p:cNvPr>
          <p:cNvSpPr txBox="1"/>
          <p:nvPr/>
        </p:nvSpPr>
        <p:spPr>
          <a:xfrm>
            <a:off x="474607" y="3210780"/>
            <a:ext cx="443818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b="1" noProof="0" dirty="0">
                <a:solidFill>
                  <a:schemeClr val="lt1"/>
                </a:solidFill>
                <a:latin typeface="Anaheim"/>
                <a:sym typeface="Anaheim"/>
              </a:rPr>
              <a:t>Development Environment: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Python 3.x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IDE: VS Code</a:t>
            </a:r>
          </a:p>
          <a:p>
            <a:pPr>
              <a:buNone/>
            </a:pPr>
            <a:endParaRPr lang="en-GB" noProof="0" dirty="0">
              <a:solidFill>
                <a:schemeClr val="lt1"/>
              </a:solidFill>
              <a:latin typeface="Anaheim"/>
              <a:sym typeface="Anaheim"/>
            </a:endParaRPr>
          </a:p>
          <a:p>
            <a:pPr>
              <a:buNone/>
            </a:pPr>
            <a:r>
              <a:rPr lang="en-GB" b="1" noProof="0" dirty="0">
                <a:solidFill>
                  <a:schemeClr val="lt1"/>
                </a:solidFill>
                <a:latin typeface="Anaheim"/>
                <a:sym typeface="Anaheim"/>
              </a:rPr>
              <a:t>Data Structures: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2D list (matrix) for board representation.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Lists to store legal moves.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Possible use of classes to represent pieces and moves.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4EEE18E-E8F1-F62F-F0D9-ADCE8571A0CF}"/>
              </a:ext>
            </a:extLst>
          </p:cNvPr>
          <p:cNvSpPr txBox="1"/>
          <p:nvPr/>
        </p:nvSpPr>
        <p:spPr>
          <a:xfrm>
            <a:off x="5270683" y="132210"/>
            <a:ext cx="390292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b="1" noProof="0" dirty="0">
                <a:solidFill>
                  <a:schemeClr val="lt1"/>
                </a:solidFill>
                <a:latin typeface="Anaheim"/>
                <a:sym typeface="Anaheim"/>
              </a:rPr>
              <a:t>File Structure: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board.py (board representation and move generation).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agent.py (AI agent implementation, minimax, heuristics).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game.py (game logic and interface).</a:t>
            </a:r>
            <a:br>
              <a:rPr lang="en-GB" b="1" noProof="0" dirty="0">
                <a:solidFill>
                  <a:schemeClr val="lt1"/>
                </a:solidFill>
                <a:latin typeface="Anaheim"/>
                <a:sym typeface="Anaheim"/>
              </a:rPr>
            </a:br>
            <a:br>
              <a:rPr lang="en-GB" b="1" noProof="0" dirty="0">
                <a:solidFill>
                  <a:schemeClr val="lt1"/>
                </a:solidFill>
                <a:latin typeface="Anaheim"/>
                <a:sym typeface="Anaheim"/>
              </a:rPr>
            </a:br>
            <a:r>
              <a:rPr lang="en-GB" b="1" noProof="0" dirty="0">
                <a:solidFill>
                  <a:schemeClr val="lt1"/>
                </a:solidFill>
                <a:latin typeface="Anaheim"/>
                <a:sym typeface="Anaheim"/>
              </a:rPr>
              <a:t>Algorithms: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Move generation algorithm implemented.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Basic board state evaluation implemented.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Initial Minimax implementation started.</a:t>
            </a:r>
          </a:p>
          <a:p>
            <a:endParaRPr lang="en-GB" noProof="0" dirty="0">
              <a:solidFill>
                <a:schemeClr val="lt1"/>
              </a:solidFill>
              <a:latin typeface="Anaheim"/>
              <a:sym typeface="Anaheim"/>
            </a:endParaRPr>
          </a:p>
          <a:p>
            <a:pPr>
              <a:buNone/>
            </a:pPr>
            <a:r>
              <a:rPr lang="en-GB" b="1" noProof="0" dirty="0">
                <a:solidFill>
                  <a:schemeClr val="lt1"/>
                </a:solidFill>
                <a:latin typeface="Anaheim"/>
                <a:sym typeface="Anaheim"/>
              </a:rPr>
              <a:t>Text/Graphical Interface: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Text-based interface for testing implemented.</a:t>
            </a:r>
          </a:p>
          <a:p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-&gt; Potential future implementation of a graphical interface using </a:t>
            </a:r>
            <a:r>
              <a:rPr lang="en-GB" noProof="0" dirty="0" err="1">
                <a:solidFill>
                  <a:schemeClr val="lt1"/>
                </a:solidFill>
                <a:latin typeface="Anaheim"/>
                <a:sym typeface="Anaheim"/>
              </a:rPr>
              <a:t>Pygame</a:t>
            </a:r>
            <a:r>
              <a:rPr lang="en-GB" noProof="0" dirty="0">
                <a:solidFill>
                  <a:schemeClr val="lt1"/>
                </a:solidFill>
                <a:latin typeface="Anaheim"/>
                <a:sym typeface="Anaheim"/>
              </a:rPr>
              <a:t>.</a:t>
            </a:r>
          </a:p>
        </p:txBody>
      </p:sp>
      <p:pic>
        <p:nvPicPr>
          <p:cNvPr id="15" name="Imagem 14" descr="Uma imagem com Gráficos, captura de ecrã, símbolo, Azul elétrico&#10;&#10;Os conteúdos gerados por IA poderão estar incorretos.">
            <a:extLst>
              <a:ext uri="{FF2B5EF4-FFF2-40B4-BE49-F238E27FC236}">
                <a16:creationId xmlns:a16="http://schemas.microsoft.com/office/drawing/2014/main" id="{C06D8BAB-F1C1-4BFF-7F4D-D84B82B222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067434" y="3814292"/>
            <a:ext cx="816651" cy="816651"/>
          </a:xfrm>
          <a:prstGeom prst="rect">
            <a:avLst/>
          </a:prstGeom>
        </p:spPr>
      </p:pic>
      <p:pic>
        <p:nvPicPr>
          <p:cNvPr id="17" name="Imagem 16" descr="Uma imagem com clipart, Gráficos, Desenho animado, Animação&#10;&#10;Os conteúdos gerados por IA poderão estar incorretos.">
            <a:extLst>
              <a:ext uri="{FF2B5EF4-FFF2-40B4-BE49-F238E27FC236}">
                <a16:creationId xmlns:a16="http://schemas.microsoft.com/office/drawing/2014/main" id="{0135CEEB-6856-0BBE-37B3-D8026C666C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85347" y="3888183"/>
            <a:ext cx="1643238" cy="461075"/>
          </a:xfrm>
          <a:prstGeom prst="rect">
            <a:avLst/>
          </a:prstGeom>
        </p:spPr>
      </p:pic>
      <p:sp>
        <p:nvSpPr>
          <p:cNvPr id="2" name="Título 5">
            <a:extLst>
              <a:ext uri="{FF2B5EF4-FFF2-40B4-BE49-F238E27FC236}">
                <a16:creationId xmlns:a16="http://schemas.microsoft.com/office/drawing/2014/main" id="{699B82F0-7504-4828-5048-AC40DA06927D}"/>
              </a:ext>
            </a:extLst>
          </p:cNvPr>
          <p:cNvSpPr txBox="1">
            <a:spLocks/>
          </p:cNvSpPr>
          <p:nvPr/>
        </p:nvSpPr>
        <p:spPr>
          <a:xfrm>
            <a:off x="53488" y="308330"/>
            <a:ext cx="4506411" cy="24782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2000" b="0" i="0" u="none" strike="noStrike" cap="none">
                <a:solidFill>
                  <a:schemeClr val="lt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nton"/>
              <a:buNone/>
              <a:defRPr sz="12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pPr algn="ctr"/>
            <a:r>
              <a:rPr lang="en-US" sz="1400" dirty="0">
                <a:latin typeface="Anaheim"/>
                <a:sym typeface="Anaheim"/>
              </a:rPr>
              <a:t>Piece count (number of player pieces - number of opponent pieces).</a:t>
            </a:r>
            <a:br>
              <a:rPr lang="en-US" sz="1400" dirty="0">
                <a:latin typeface="Anaheim"/>
                <a:sym typeface="Anaheim"/>
              </a:rPr>
            </a:br>
            <a:r>
              <a:rPr lang="en-US" sz="1400" dirty="0">
                <a:latin typeface="Anaheim"/>
                <a:sym typeface="Anaheim"/>
              </a:rPr>
              <a:t>King count (number of player kings - number of opponent kings).</a:t>
            </a:r>
            <a:br>
              <a:rPr lang="en-US" sz="1400" dirty="0">
                <a:latin typeface="Anaheim"/>
                <a:sym typeface="Anaheim"/>
              </a:rPr>
            </a:br>
            <a:r>
              <a:rPr lang="en-US" sz="1400" dirty="0">
                <a:latin typeface="Anaheim"/>
                <a:sym typeface="Anaheim"/>
              </a:rPr>
              <a:t>Positioning (evaluating control of the center and advancement).</a:t>
            </a:r>
            <a:br>
              <a:rPr lang="en-US" sz="1400" dirty="0">
                <a:latin typeface="Anaheim"/>
                <a:sym typeface="Anaheim"/>
              </a:rPr>
            </a:br>
            <a:r>
              <a:rPr lang="en-US" sz="1400" dirty="0">
                <a:latin typeface="Anaheim"/>
                <a:sym typeface="Anaheim"/>
              </a:rPr>
              <a:t>Potential captures (number of potential capture moves available).</a:t>
            </a:r>
            <a:br>
              <a:rPr lang="en-US" sz="1400" dirty="0">
                <a:latin typeface="Anaheim"/>
                <a:sym typeface="Anaheim"/>
              </a:rPr>
            </a:br>
            <a:endParaRPr lang="pt-PT" sz="1400" dirty="0">
              <a:latin typeface="Anaheim"/>
              <a:sym typeface="Anaheim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858C9B2-6B6F-46ED-48EF-D0A9CD64A0AC}"/>
              </a:ext>
            </a:extLst>
          </p:cNvPr>
          <p:cNvSpPr txBox="1"/>
          <p:nvPr/>
        </p:nvSpPr>
        <p:spPr>
          <a:xfrm>
            <a:off x="639510" y="308330"/>
            <a:ext cx="3239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dk2"/>
                </a:solidFill>
                <a:latin typeface="Anton"/>
                <a:sym typeface="Anton"/>
              </a:rPr>
              <a:t>Heuristics/Evaluation Functions:</a:t>
            </a:r>
            <a:endParaRPr lang="pt-PT" sz="1800" dirty="0">
              <a:solidFill>
                <a:schemeClr val="dk2"/>
              </a:solidFill>
              <a:latin typeface="Anton"/>
              <a:sym typeface="Anton"/>
            </a:endParaRPr>
          </a:p>
        </p:txBody>
      </p:sp>
      <p:cxnSp>
        <p:nvCxnSpPr>
          <p:cNvPr id="6" name="Conexão reta 5">
            <a:extLst>
              <a:ext uri="{FF2B5EF4-FFF2-40B4-BE49-F238E27FC236}">
                <a16:creationId xmlns:a16="http://schemas.microsoft.com/office/drawing/2014/main" id="{D709D22A-6E89-04F4-CD00-7D8BF1BB5A09}"/>
              </a:ext>
            </a:extLst>
          </p:cNvPr>
          <p:cNvCxnSpPr/>
          <p:nvPr/>
        </p:nvCxnSpPr>
        <p:spPr>
          <a:xfrm>
            <a:off x="0" y="2636520"/>
            <a:ext cx="496824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" name="Conexão reta 6">
            <a:extLst>
              <a:ext uri="{FF2B5EF4-FFF2-40B4-BE49-F238E27FC236}">
                <a16:creationId xmlns:a16="http://schemas.microsoft.com/office/drawing/2014/main" id="{2868A5F8-F985-E304-F43B-A9A257179B21}"/>
              </a:ext>
            </a:extLst>
          </p:cNvPr>
          <p:cNvCxnSpPr>
            <a:cxnSpLocks/>
          </p:cNvCxnSpPr>
          <p:nvPr/>
        </p:nvCxnSpPr>
        <p:spPr>
          <a:xfrm flipV="1">
            <a:off x="4968240" y="-12827"/>
            <a:ext cx="0" cy="265938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10" name="Imagem 9" descr="Uma imagem com clipart, símbolo, Gráficos, desenho&#10;&#10;Os conteúdos gerados por IA poderão estar incorretos.">
            <a:extLst>
              <a:ext uri="{FF2B5EF4-FFF2-40B4-BE49-F238E27FC236}">
                <a16:creationId xmlns:a16="http://schemas.microsoft.com/office/drawing/2014/main" id="{F2D7562D-E4E6-1573-0D05-2DEC3923FF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 flipV="1">
            <a:off x="4784255" y="3814292"/>
            <a:ext cx="943660" cy="103655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>
            <a:extLst>
              <a:ext uri="{FF2B5EF4-FFF2-40B4-BE49-F238E27FC236}">
                <a16:creationId xmlns:a16="http://schemas.microsoft.com/office/drawing/2014/main" id="{5289C2C9-4B17-983C-2AC9-FE804040CA82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3111" y="1320038"/>
            <a:ext cx="2715000" cy="411000"/>
          </a:xfrm>
        </p:spPr>
        <p:txBody>
          <a:bodyPr/>
          <a:lstStyle/>
          <a:p>
            <a:r>
              <a:rPr lang="pt-PT" dirty="0" err="1"/>
              <a:t>Minimax</a:t>
            </a:r>
            <a:r>
              <a:rPr lang="pt-PT" dirty="0"/>
              <a:t> com cortes </a:t>
            </a:r>
            <a:r>
              <a:rPr lang="pt-PT" altLang="pt-PT" b="1" dirty="0"/>
              <a:t>αβ:</a:t>
            </a:r>
            <a:r>
              <a:rPr lang="pt-PT" b="1" dirty="0"/>
              <a:t> 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76D0673B-9B33-7469-4DEB-3F875554AA78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6893630" y="1359719"/>
            <a:ext cx="2715000" cy="406500"/>
          </a:xfrm>
        </p:spPr>
        <p:txBody>
          <a:bodyPr/>
          <a:lstStyle/>
          <a:p>
            <a:r>
              <a:rPr lang="pt-PT" dirty="0"/>
              <a:t>Heurísticas: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E266191C-18F4-560B-E890-BB5DF9AB7C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dirty="0"/>
              <a:t>Algoritmos Implementados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AB37AD9B-541D-F7EA-9391-54052127D496}"/>
              </a:ext>
            </a:extLst>
          </p:cNvPr>
          <p:cNvSpPr txBox="1">
            <a:spLocks/>
          </p:cNvSpPr>
          <p:nvPr/>
        </p:nvSpPr>
        <p:spPr>
          <a:xfrm>
            <a:off x="6322669" y="1691861"/>
            <a:ext cx="2495200" cy="679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6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None/>
              <a:defRPr sz="1600" b="0" i="0" u="none" strike="noStrike" cap="none">
                <a:solidFill>
                  <a:schemeClr val="lt1"/>
                </a:solidFill>
                <a:latin typeface="Anaheim"/>
                <a:ea typeface="Anaheim"/>
                <a:cs typeface="Anaheim"/>
                <a:sym typeface="Anaheim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sz="1400" dirty="0">
                <a:cs typeface="Arial"/>
                <a:sym typeface="Arial"/>
              </a:rPr>
              <a:t>Mobilidade, controle do centro, segurança e promoção de peças</a:t>
            </a:r>
            <a:r>
              <a:rPr kumimoji="0" lang="pt-PT" altLang="pt-PT" sz="1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endParaRPr lang="pt-PT" dirty="0"/>
          </a:p>
        </p:txBody>
      </p:sp>
      <p:sp>
        <p:nvSpPr>
          <p:cNvPr id="15" name="Subtítulo 4">
            <a:extLst>
              <a:ext uri="{FF2B5EF4-FFF2-40B4-BE49-F238E27FC236}">
                <a16:creationId xmlns:a16="http://schemas.microsoft.com/office/drawing/2014/main" id="{130B30D1-A579-5387-E148-114A7C3F5993}"/>
              </a:ext>
            </a:extLst>
          </p:cNvPr>
          <p:cNvSpPr txBox="1">
            <a:spLocks/>
          </p:cNvSpPr>
          <p:nvPr/>
        </p:nvSpPr>
        <p:spPr>
          <a:xfrm>
            <a:off x="3426924" y="1285361"/>
            <a:ext cx="27150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pt-PT" dirty="0"/>
              <a:t>Busca </a:t>
            </a:r>
            <a:r>
              <a:rPr lang="pt-PT" dirty="0" err="1"/>
              <a:t>Adversarial</a:t>
            </a:r>
            <a:r>
              <a:rPr lang="pt-PT" dirty="0"/>
              <a:t>: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96D57424-7450-AEEF-EA3F-4E4E4B5D34A3}"/>
              </a:ext>
            </a:extLst>
          </p:cNvPr>
          <p:cNvSpPr txBox="1"/>
          <p:nvPr/>
        </p:nvSpPr>
        <p:spPr>
          <a:xfrm>
            <a:off x="3287388" y="1766219"/>
            <a:ext cx="237646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dirty="0">
                <a:solidFill>
                  <a:schemeClr val="lt1"/>
                </a:solidFill>
                <a:latin typeface="Anaheim"/>
                <a:sym typeface="Anaheim"/>
              </a:rPr>
              <a:t>Avalia melhor jogada considerando as jogadas do oponente.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C38F1BB6-73F0-D0E8-0B23-ECFC0BDD15DA}"/>
              </a:ext>
            </a:extLst>
          </p:cNvPr>
          <p:cNvSpPr txBox="1"/>
          <p:nvPr/>
        </p:nvSpPr>
        <p:spPr>
          <a:xfrm>
            <a:off x="204013" y="1787228"/>
            <a:ext cx="285026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altLang="pt-PT" dirty="0">
                <a:solidFill>
                  <a:schemeClr val="lt1"/>
                </a:solidFill>
                <a:latin typeface="Anaheim"/>
                <a:sym typeface="Anaheim"/>
              </a:rPr>
              <a:t>Algoritmo de busca para jogos, otimiza a busca minimizando as possibilidades exploradas.</a:t>
            </a:r>
          </a:p>
        </p:txBody>
      </p:sp>
      <p:pic>
        <p:nvPicPr>
          <p:cNvPr id="1029" name="Picture 5" descr="Hex - Creating Intelligent Adversaries (Part 1: Minimax α-β Pruning) | by  Greg Surma | Medium">
            <a:extLst>
              <a:ext uri="{FF2B5EF4-FFF2-40B4-BE49-F238E27FC236}">
                <a16:creationId xmlns:a16="http://schemas.microsoft.com/office/drawing/2014/main" id="{0BC8C54D-5E7D-63DB-3309-5194DC1C4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60" y="2673859"/>
            <a:ext cx="3011219" cy="152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>
            <a:extLst>
              <a:ext uri="{FF2B5EF4-FFF2-40B4-BE49-F238E27FC236}">
                <a16:creationId xmlns:a16="http://schemas.microsoft.com/office/drawing/2014/main" id="{B6A5FA32-A3CA-24CC-DA0C-073C199AD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815039">
            <a:off x="3118305" y="2421121"/>
            <a:ext cx="2975785" cy="1562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9" name="Picture 15" descr="Como a IA acelera a transição energética | Open Innovability | Open  Innovability">
            <a:extLst>
              <a:ext uri="{FF2B5EF4-FFF2-40B4-BE49-F238E27FC236}">
                <a16:creationId xmlns:a16="http://schemas.microsoft.com/office/drawing/2014/main" id="{2A291E5B-6809-D229-E97A-A120DC884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298" y="2673859"/>
            <a:ext cx="2746751" cy="1696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5722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AC82D705-6186-3EED-7ADD-35FEF77637E7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176784" y="3150780"/>
            <a:ext cx="4326636" cy="844200"/>
          </a:xfrm>
        </p:spPr>
        <p:txBody>
          <a:bodyPr/>
          <a:lstStyle/>
          <a:p>
            <a:pPr algn="ctr"/>
            <a:r>
              <a:rPr lang="pt-PT" sz="1400" dirty="0">
                <a:cs typeface="Arial"/>
                <a:sym typeface="Arial"/>
              </a:rPr>
              <a:t>Calcula a pontuação do estado do tabuleiro, com base em peças e posicionamento.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1811E7C0-F29D-A96B-B525-0E33A8BA314C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300669" y="862573"/>
            <a:ext cx="1596455" cy="577800"/>
          </a:xfrm>
        </p:spPr>
        <p:txBody>
          <a:bodyPr/>
          <a:lstStyle/>
          <a:p>
            <a:r>
              <a:rPr lang="pt-PT" dirty="0"/>
              <a:t>Heurísticas: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DEBB5F4D-2A62-1879-9592-D9406D39D487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201609" y="2724516"/>
            <a:ext cx="2715000" cy="406500"/>
          </a:xfrm>
        </p:spPr>
        <p:txBody>
          <a:bodyPr/>
          <a:lstStyle/>
          <a:p>
            <a:r>
              <a:rPr lang="pt-PT" dirty="0"/>
              <a:t>Função de utilidade: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50D0A163-6A1D-F0E1-68E2-BFF7714274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4504" y="184714"/>
            <a:ext cx="6322800" cy="577800"/>
          </a:xfrm>
        </p:spPr>
        <p:txBody>
          <a:bodyPr/>
          <a:lstStyle/>
          <a:p>
            <a:r>
              <a:rPr lang="pt-PT" dirty="0"/>
              <a:t>Heurísticas e Funções de Utilidade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317B8BA1-B9B9-A54A-184E-F664A559AD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9664" y="1237123"/>
            <a:ext cx="4206240" cy="116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pt-PT" altLang="pt-PT" dirty="0">
                <a:solidFill>
                  <a:schemeClr val="lt1"/>
                </a:solidFill>
                <a:latin typeface="Anaheim"/>
                <a:sym typeface="Anton"/>
              </a:rPr>
              <a:t> Mobilidade: número de movimentos possíveis de uma peça.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pt-PT" altLang="pt-PT" dirty="0">
                <a:solidFill>
                  <a:schemeClr val="lt1"/>
                </a:solidFill>
                <a:latin typeface="Anaheim"/>
                <a:sym typeface="Anton"/>
              </a:rPr>
              <a:t> Controle do Centro: número de peças próximas ao centro do tabuleiro.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pt-PT" altLang="pt-PT" dirty="0">
                <a:solidFill>
                  <a:schemeClr val="lt1"/>
                </a:solidFill>
                <a:latin typeface="Anaheim"/>
                <a:sym typeface="Anton"/>
              </a:rPr>
              <a:t> Segurança: peças mais protegidas têm maior valor.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B852E30-7C35-5792-8F66-714A4329EDE9}"/>
              </a:ext>
            </a:extLst>
          </p:cNvPr>
          <p:cNvSpPr txBox="1"/>
          <p:nvPr/>
        </p:nvSpPr>
        <p:spPr>
          <a:xfrm>
            <a:off x="755904" y="443130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dirty="0">
                <a:solidFill>
                  <a:schemeClr val="lt1"/>
                </a:solidFill>
                <a:latin typeface="Anaheim"/>
                <a:sym typeface="Anaheim"/>
              </a:rPr>
              <a:t>Movimentos, capturas e promoções das peças.</a:t>
            </a:r>
          </a:p>
        </p:txBody>
      </p:sp>
      <p:sp>
        <p:nvSpPr>
          <p:cNvPr id="11" name="Subtítulo 4">
            <a:extLst>
              <a:ext uri="{FF2B5EF4-FFF2-40B4-BE49-F238E27FC236}">
                <a16:creationId xmlns:a16="http://schemas.microsoft.com/office/drawing/2014/main" id="{FA30F2EA-50D4-A657-D0BA-F108F32BFDA3}"/>
              </a:ext>
            </a:extLst>
          </p:cNvPr>
          <p:cNvSpPr txBox="1">
            <a:spLocks/>
          </p:cNvSpPr>
          <p:nvPr/>
        </p:nvSpPr>
        <p:spPr>
          <a:xfrm>
            <a:off x="1592964" y="3998578"/>
            <a:ext cx="2715000" cy="40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naheim"/>
              <a:buNone/>
              <a:defRPr sz="18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naheim"/>
              <a:buNone/>
              <a:defRPr sz="1400" b="0" i="0" u="none" strike="noStrike" cap="none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pt-PT" dirty="0"/>
              <a:t>Operadores:</a:t>
            </a:r>
          </a:p>
        </p:txBody>
      </p:sp>
    </p:spTree>
    <p:extLst>
      <p:ext uri="{BB962C8B-B14F-4D97-AF65-F5344CB8AC3E}">
        <p14:creationId xmlns:p14="http://schemas.microsoft.com/office/powerpoint/2010/main" val="2739545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>
            <a:extLst>
              <a:ext uri="{FF2B5EF4-FFF2-40B4-BE49-F238E27FC236}">
                <a16:creationId xmlns:a16="http://schemas.microsoft.com/office/drawing/2014/main" id="{7A0316AE-7159-EAB8-0B87-3F88E4F3681D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137159" y="1316012"/>
            <a:ext cx="3394775" cy="415975"/>
          </a:xfrm>
        </p:spPr>
        <p:txBody>
          <a:bodyPr/>
          <a:lstStyle/>
          <a:p>
            <a:r>
              <a:rPr lang="pt-PT" dirty="0" err="1">
                <a:cs typeface="Arial"/>
              </a:rPr>
              <a:t>Minimax</a:t>
            </a:r>
            <a:r>
              <a:rPr lang="pt-PT" dirty="0">
                <a:cs typeface="Arial"/>
              </a:rPr>
              <a:t> αβ vs. </a:t>
            </a:r>
            <a:r>
              <a:rPr lang="pt-PT" dirty="0" err="1">
                <a:cs typeface="Arial"/>
              </a:rPr>
              <a:t>Minimax</a:t>
            </a:r>
            <a:r>
              <a:rPr lang="pt-PT" dirty="0">
                <a:cs typeface="Arial"/>
              </a:rPr>
              <a:t> simples: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E7EA51AB-1F34-820B-5B6C-6E9B53AEEF1E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5036822" y="1316012"/>
            <a:ext cx="2715000" cy="406500"/>
          </a:xfrm>
        </p:spPr>
        <p:txBody>
          <a:bodyPr/>
          <a:lstStyle/>
          <a:p>
            <a:pPr algn="r">
              <a:buFont typeface="Arial"/>
            </a:pPr>
            <a:r>
              <a:rPr lang="pt-PT" dirty="0">
                <a:cs typeface="Arial"/>
                <a:sym typeface="Arial"/>
              </a:rPr>
              <a:t>Dificuldade de Jogo: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00C4DE69-4305-2E95-DD59-90178D7088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0600" y="329450"/>
            <a:ext cx="6322800" cy="577800"/>
          </a:xfrm>
        </p:spPr>
        <p:txBody>
          <a:bodyPr/>
          <a:lstStyle/>
          <a:p>
            <a:r>
              <a:rPr lang="pt-PT" dirty="0"/>
              <a:t>Resultados Experimentais</a:t>
            </a:r>
            <a:br>
              <a:rPr lang="pt-PT" dirty="0"/>
            </a:br>
            <a:r>
              <a:rPr lang="pt-PT" sz="1400" dirty="0"/>
              <a:t>(Comparação de Algoritmos e Heurísticas)</a:t>
            </a:r>
            <a:endParaRPr lang="pt-PT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BC027F5-F561-5DC7-7D52-0B272F026910}"/>
              </a:ext>
            </a:extLst>
          </p:cNvPr>
          <p:cNvSpPr txBox="1"/>
          <p:nvPr/>
        </p:nvSpPr>
        <p:spPr>
          <a:xfrm>
            <a:off x="0" y="3064484"/>
            <a:ext cx="40157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1600" dirty="0">
                <a:solidFill>
                  <a:schemeClr val="lt1"/>
                </a:solidFill>
                <a:latin typeface="Anaheim"/>
                <a:sym typeface="Anaheim"/>
              </a:rPr>
              <a:t>A heurística de controle do centro demonstrou ser mais eficiente em níveis mais altos de dificuldade.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31D68EA-6DA0-BADE-8348-52CD1D9D6950}"/>
              </a:ext>
            </a:extLst>
          </p:cNvPr>
          <p:cNvSpPr txBox="1"/>
          <p:nvPr/>
        </p:nvSpPr>
        <p:spPr>
          <a:xfrm>
            <a:off x="-1950720" y="262906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342900" algn="r">
              <a:buClr>
                <a:schemeClr val="dk2"/>
              </a:buClr>
              <a:buSzPts val="1800"/>
            </a:pPr>
            <a:r>
              <a:rPr lang="pt-PT" sz="1800" dirty="0">
                <a:solidFill>
                  <a:schemeClr val="dk2"/>
                </a:solidFill>
                <a:latin typeface="Anton"/>
                <a:sym typeface="Anton"/>
              </a:rPr>
              <a:t>Heurísticas: 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BD63F62-CEA7-55E8-C8D5-F82D6B2A487E}"/>
              </a:ext>
            </a:extLst>
          </p:cNvPr>
          <p:cNvSpPr txBox="1"/>
          <p:nvPr/>
        </p:nvSpPr>
        <p:spPr>
          <a:xfrm>
            <a:off x="5036822" y="1731987"/>
            <a:ext cx="32385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PT" sz="1600" dirty="0">
                <a:solidFill>
                  <a:schemeClr val="lt1"/>
                </a:solidFill>
                <a:latin typeface="Anaheim"/>
                <a:sym typeface="Anaheim"/>
              </a:rPr>
              <a:t>Algoritmos mais complexos (como MCTS) são mais eficazes em jogos difíceis.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41C50002-BDE4-2BD0-A63A-B45B36E3A9AB}"/>
              </a:ext>
            </a:extLst>
          </p:cNvPr>
          <p:cNvSpPr txBox="1"/>
          <p:nvPr/>
        </p:nvSpPr>
        <p:spPr>
          <a:xfrm>
            <a:off x="238125" y="1791180"/>
            <a:ext cx="339477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/>
            <a:r>
              <a:rPr lang="pt-PT" sz="1600" dirty="0">
                <a:solidFill>
                  <a:schemeClr val="lt1"/>
                </a:solidFill>
                <a:latin typeface="Anaheim"/>
              </a:rPr>
              <a:t>Melhora o desempenho eliminando ramos de busca desnecessários.</a:t>
            </a:r>
          </a:p>
        </p:txBody>
      </p:sp>
    </p:spTree>
    <p:extLst>
      <p:ext uri="{BB962C8B-B14F-4D97-AF65-F5344CB8AC3E}">
        <p14:creationId xmlns:p14="http://schemas.microsoft.com/office/powerpoint/2010/main" val="2956811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1B1696CB-01E0-AD3E-2831-687543E4FC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0600" y="199730"/>
            <a:ext cx="6322800" cy="577800"/>
          </a:xfrm>
        </p:spPr>
        <p:txBody>
          <a:bodyPr/>
          <a:lstStyle/>
          <a:p>
            <a:r>
              <a:rPr lang="pt-PT" dirty="0"/>
              <a:t>Interface Gráfica e Funcionalidades</a:t>
            </a:r>
            <a:br>
              <a:rPr lang="pt-PT" dirty="0"/>
            </a:br>
            <a:endParaRPr lang="pt-P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04389E8-3B77-02B3-97AB-92695C94B83D}"/>
              </a:ext>
            </a:extLst>
          </p:cNvPr>
          <p:cNvSpPr>
            <a:spLocks noGrp="1" noChangeArrowheads="1"/>
          </p:cNvSpPr>
          <p:nvPr>
            <p:ph type="subTitle" idx="3"/>
          </p:nvPr>
        </p:nvSpPr>
        <p:spPr bwMode="auto">
          <a:xfrm>
            <a:off x="239964" y="910837"/>
            <a:ext cx="5086415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dirty="0">
                <a:cs typeface="Arial"/>
                <a:sym typeface="Arial"/>
              </a:rPr>
              <a:t>Desenho do Tabuleiro: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sz="1600" dirty="0">
                <a:solidFill>
                  <a:schemeClr val="lt1"/>
                </a:solidFill>
                <a:latin typeface="Anaheim"/>
                <a:cs typeface="Arial"/>
                <a:sym typeface="Arial"/>
              </a:rPr>
              <a:t>Tabuleiro quadrado com alternância de cores (bege e verde escuro).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1DA4B81-AD79-9769-C05A-5B20554737A8}"/>
              </a:ext>
            </a:extLst>
          </p:cNvPr>
          <p:cNvSpPr txBox="1"/>
          <p:nvPr/>
        </p:nvSpPr>
        <p:spPr>
          <a:xfrm>
            <a:off x="304799" y="4081996"/>
            <a:ext cx="502158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sz="1800" dirty="0">
                <a:solidFill>
                  <a:schemeClr val="dk2"/>
                </a:solidFill>
                <a:latin typeface="Anton"/>
              </a:rPr>
              <a:t>Peças: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sz="1600" dirty="0">
                <a:solidFill>
                  <a:schemeClr val="lt1"/>
                </a:solidFill>
                <a:latin typeface="Anaheim"/>
              </a:rPr>
              <a:t>Representação das peças como círculos (brancos e negros), com indicações para reis.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926FBD8-1211-6C90-E64B-27D2BFAF0367}"/>
              </a:ext>
            </a:extLst>
          </p:cNvPr>
          <p:cNvSpPr txBox="1"/>
          <p:nvPr/>
        </p:nvSpPr>
        <p:spPr>
          <a:xfrm>
            <a:off x="-152400" y="3022403"/>
            <a:ext cx="501396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4400" algn="ctr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pt-PT" altLang="pt-PT" sz="1800" dirty="0">
                <a:solidFill>
                  <a:schemeClr val="dk2"/>
                </a:solidFill>
                <a:latin typeface="Anton"/>
              </a:rPr>
              <a:t>Seleção e Movimentos Possíveis: </a:t>
            </a:r>
          </a:p>
          <a:p>
            <a:pPr marL="914400" algn="ctr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pt-PT" altLang="pt-PT" sz="1600" dirty="0">
                <a:solidFill>
                  <a:schemeClr val="lt1"/>
                </a:solidFill>
                <a:latin typeface="Anaheim"/>
              </a:rPr>
              <a:t>Destaque para peças selecionadas e caminhos possíveis.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1AFED41-51CD-DD78-E181-E9912DBE452D}"/>
              </a:ext>
            </a:extLst>
          </p:cNvPr>
          <p:cNvSpPr txBox="1"/>
          <p:nvPr/>
        </p:nvSpPr>
        <p:spPr>
          <a:xfrm>
            <a:off x="276192" y="1962810"/>
            <a:ext cx="501396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sz="1800" dirty="0">
                <a:solidFill>
                  <a:schemeClr val="dk2"/>
                </a:solidFill>
                <a:latin typeface="Anton"/>
                <a:sym typeface="Anton"/>
              </a:rPr>
              <a:t>Interação:</a:t>
            </a:r>
            <a:r>
              <a:rPr lang="pt-PT" altLang="pt-PT" dirty="0"/>
              <a:t> 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pt-PT" altLang="pt-PT" sz="1600" dirty="0">
                <a:solidFill>
                  <a:schemeClr val="lt1"/>
                </a:solidFill>
                <a:latin typeface="Anaheim"/>
                <a:sym typeface="Anton"/>
              </a:rPr>
              <a:t>Suporte para selecionar peças e indicar movimentos possíveis.</a:t>
            </a:r>
          </a:p>
        </p:txBody>
      </p:sp>
    </p:spTree>
    <p:extLst>
      <p:ext uri="{BB962C8B-B14F-4D97-AF65-F5344CB8AC3E}">
        <p14:creationId xmlns:p14="http://schemas.microsoft.com/office/powerpoint/2010/main" val="898718036"/>
      </p:ext>
    </p:extLst>
  </p:cSld>
  <p:clrMapOvr>
    <a:masterClrMapping/>
  </p:clrMapOvr>
</p:sld>
</file>

<file path=ppt/theme/theme1.xml><?xml version="1.0" encoding="utf-8"?>
<a:theme xmlns:a="http://schemas.openxmlformats.org/drawingml/2006/main" name="Graphic Design Project Proposal XL by Slidesgo">
  <a:themeElements>
    <a:clrScheme name="Simple Light">
      <a:dk1>
        <a:srgbClr val="F3F3F3"/>
      </a:dk1>
      <a:lt1>
        <a:srgbClr val="434343"/>
      </a:lt1>
      <a:dk2>
        <a:srgbClr val="0F4C81"/>
      </a:dk2>
      <a:lt2>
        <a:srgbClr val="98BEE0"/>
      </a:lt2>
      <a:accent1>
        <a:srgbClr val="C5D8E9"/>
      </a:accent1>
      <a:accent2>
        <a:srgbClr val="F3F3F3"/>
      </a:accent2>
      <a:accent3>
        <a:srgbClr val="434343"/>
      </a:accent3>
      <a:accent4>
        <a:srgbClr val="0F4C81"/>
      </a:accent4>
      <a:accent5>
        <a:srgbClr val="98BEE0"/>
      </a:accent5>
      <a:accent6>
        <a:srgbClr val="C5D8E9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</TotalTime>
  <Words>1100</Words>
  <Application>Microsoft Office PowerPoint</Application>
  <PresentationFormat>Apresentação no Ecrã (16:9)</PresentationFormat>
  <Paragraphs>113</Paragraphs>
  <Slides>10</Slides>
  <Notes>5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8" baseType="lpstr">
      <vt:lpstr>Anaheim</vt:lpstr>
      <vt:lpstr>Anton</vt:lpstr>
      <vt:lpstr>Arial</vt:lpstr>
      <vt:lpstr>Catamaran Thin</vt:lpstr>
      <vt:lpstr>DM Sans</vt:lpstr>
      <vt:lpstr>Muli</vt:lpstr>
      <vt:lpstr>NoticiaText</vt:lpstr>
      <vt:lpstr>Graphic Design Project Proposal XL by Slidesgo</vt:lpstr>
      <vt:lpstr>EIACD ASSIGNMENT</vt:lpstr>
      <vt:lpstr>Game Specification and Development Approach</vt:lpstr>
      <vt:lpstr>Related Work:</vt:lpstr>
      <vt:lpstr>STATE REPRESENTATION:</vt:lpstr>
      <vt:lpstr>IMPLEMENTATION PROGRESS:</vt:lpstr>
      <vt:lpstr>Algoritmos Implementados</vt:lpstr>
      <vt:lpstr>Heurísticas e Funções de Utilidade</vt:lpstr>
      <vt:lpstr>Resultados Experimentais (Comparação de Algoritmos e Heurísticas)</vt:lpstr>
      <vt:lpstr>Interface Gráfica e Funcionalidades </vt:lpstr>
      <vt:lpstr>Conclusões e Trabalho Relacionado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Paulinho Melo</dc:creator>
  <cp:lastModifiedBy>Paulinho Melo</cp:lastModifiedBy>
  <cp:revision>5</cp:revision>
  <dcterms:modified xsi:type="dcterms:W3CDTF">2025-04-07T02:49:54Z</dcterms:modified>
</cp:coreProperties>
</file>